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handoutMasterIdLst>
    <p:handoutMasterId r:id="rId20"/>
  </p:handoutMasterIdLst>
  <p:sldIdLst>
    <p:sldId id="257" r:id="rId2"/>
    <p:sldId id="261" r:id="rId3"/>
    <p:sldId id="461" r:id="rId4"/>
    <p:sldId id="268" r:id="rId5"/>
    <p:sldId id="463" r:id="rId6"/>
    <p:sldId id="462" r:id="rId7"/>
    <p:sldId id="466" r:id="rId8"/>
    <p:sldId id="477" r:id="rId9"/>
    <p:sldId id="476" r:id="rId10"/>
    <p:sldId id="469" r:id="rId11"/>
    <p:sldId id="473" r:id="rId12"/>
    <p:sldId id="474" r:id="rId13"/>
    <p:sldId id="470" r:id="rId14"/>
    <p:sldId id="468" r:id="rId15"/>
    <p:sldId id="478" r:id="rId16"/>
    <p:sldId id="270" r:id="rId17"/>
    <p:sldId id="274" r:id="rId18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C1C267F-0481-4C44-A104-97119E2820A7}">
          <p14:sldIdLst>
            <p14:sldId id="257"/>
            <p14:sldId id="261"/>
            <p14:sldId id="461"/>
            <p14:sldId id="268"/>
            <p14:sldId id="463"/>
            <p14:sldId id="462"/>
            <p14:sldId id="466"/>
            <p14:sldId id="477"/>
            <p14:sldId id="476"/>
            <p14:sldId id="469"/>
            <p14:sldId id="473"/>
            <p14:sldId id="474"/>
            <p14:sldId id="470"/>
            <p14:sldId id="468"/>
            <p14:sldId id="478"/>
            <p14:sldId id="270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2859E"/>
    <a:srgbClr val="82ABBC"/>
    <a:srgbClr val="C0D5DD"/>
    <a:srgbClr val="E5ECEF"/>
    <a:srgbClr val="515254"/>
    <a:srgbClr val="77787B"/>
    <a:srgbClr val="FFCC00"/>
    <a:srgbClr val="FFB600"/>
    <a:srgbClr val="EA7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482" autoAdjust="0"/>
  </p:normalViewPr>
  <p:slideViewPr>
    <p:cSldViewPr snapToGrid="0">
      <p:cViewPr varScale="1">
        <p:scale>
          <a:sx n="103" d="100"/>
          <a:sy n="103" d="100"/>
        </p:scale>
        <p:origin x="85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4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01BFDF-608C-4DF2-8786-C3A640FDBEB5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70ECA58-3D6B-4293-9663-3CB16ED3DDC7}">
      <dgm:prSet/>
      <dgm:spPr/>
      <dgm:t>
        <a:bodyPr/>
        <a:lstStyle/>
        <a:p>
          <a:r>
            <a:rPr lang="en-US" dirty="0">
              <a:solidFill>
                <a:schemeClr val="tx2">
                  <a:lumMod val="50000"/>
                </a:schemeClr>
              </a:solidFill>
            </a:rPr>
            <a:t>Josephine Land Use Assumptions</a:t>
          </a:r>
        </a:p>
      </dgm:t>
    </dgm:pt>
    <dgm:pt modelId="{22F8284F-4986-4F9C-942C-681D8DD94B97}" type="parTrans" cxnId="{BA5308D9-9D75-49EB-8A5E-5C7D5E3DC639}">
      <dgm:prSet/>
      <dgm:spPr/>
      <dgm:t>
        <a:bodyPr/>
        <a:lstStyle/>
        <a:p>
          <a:endParaRPr lang="en-US"/>
        </a:p>
      </dgm:t>
    </dgm:pt>
    <dgm:pt modelId="{623BD8D3-0CBC-43EA-BA64-25B7E492ECA1}" type="sibTrans" cxnId="{BA5308D9-9D75-49EB-8A5E-5C7D5E3DC639}">
      <dgm:prSet/>
      <dgm:spPr/>
      <dgm:t>
        <a:bodyPr/>
        <a:lstStyle/>
        <a:p>
          <a:endParaRPr lang="en-US"/>
        </a:p>
      </dgm:t>
    </dgm:pt>
    <dgm:pt modelId="{138D443D-0A16-4736-AA3C-759B9F717581}">
      <dgm:prSet/>
      <dgm:spPr/>
      <dgm:t>
        <a:bodyPr/>
        <a:lstStyle/>
        <a:p>
          <a:r>
            <a:rPr lang="en-US" dirty="0">
              <a:solidFill>
                <a:schemeClr val="tx2">
                  <a:lumMod val="50000"/>
                </a:schemeClr>
              </a:solidFill>
            </a:rPr>
            <a:t>Josephine Impact Fee Project Plans</a:t>
          </a:r>
        </a:p>
      </dgm:t>
    </dgm:pt>
    <dgm:pt modelId="{64645B61-444C-4BF6-AD07-8A02616107AF}" type="parTrans" cxnId="{DC435838-C427-4863-A974-A1E517DB6F4C}">
      <dgm:prSet/>
      <dgm:spPr/>
      <dgm:t>
        <a:bodyPr/>
        <a:lstStyle/>
        <a:p>
          <a:endParaRPr lang="en-US"/>
        </a:p>
      </dgm:t>
    </dgm:pt>
    <dgm:pt modelId="{2235D817-F253-40AB-AE23-4E7A0D56F744}" type="sibTrans" cxnId="{DC435838-C427-4863-A974-A1E517DB6F4C}">
      <dgm:prSet/>
      <dgm:spPr/>
      <dgm:t>
        <a:bodyPr/>
        <a:lstStyle/>
        <a:p>
          <a:endParaRPr lang="en-US"/>
        </a:p>
      </dgm:t>
    </dgm:pt>
    <dgm:pt modelId="{D1BCF6F1-5473-4D5F-8B95-0F8C8CD05F30}" type="pres">
      <dgm:prSet presAssocID="{AB01BFDF-608C-4DF2-8786-C3A640FDBEB5}" presName="vert0" presStyleCnt="0">
        <dgm:presLayoutVars>
          <dgm:dir/>
          <dgm:animOne val="branch"/>
          <dgm:animLvl val="lvl"/>
        </dgm:presLayoutVars>
      </dgm:prSet>
      <dgm:spPr/>
    </dgm:pt>
    <dgm:pt modelId="{05B6674F-A5D8-4917-BA1E-437D28093B33}" type="pres">
      <dgm:prSet presAssocID="{170ECA58-3D6B-4293-9663-3CB16ED3DDC7}" presName="thickLine" presStyleLbl="alignNode1" presStyleIdx="0" presStyleCnt="2"/>
      <dgm:spPr/>
    </dgm:pt>
    <dgm:pt modelId="{BB00B683-949F-4B36-9073-BB88F3FD7292}" type="pres">
      <dgm:prSet presAssocID="{170ECA58-3D6B-4293-9663-3CB16ED3DDC7}" presName="horz1" presStyleCnt="0"/>
      <dgm:spPr/>
    </dgm:pt>
    <dgm:pt modelId="{DA4EEF2C-0E0D-467D-8E6B-FBB2BDD81E1B}" type="pres">
      <dgm:prSet presAssocID="{170ECA58-3D6B-4293-9663-3CB16ED3DDC7}" presName="tx1" presStyleLbl="revTx" presStyleIdx="0" presStyleCnt="2" custScaleX="460970"/>
      <dgm:spPr/>
    </dgm:pt>
    <dgm:pt modelId="{9822628C-7508-457A-A885-C1753E587E2C}" type="pres">
      <dgm:prSet presAssocID="{170ECA58-3D6B-4293-9663-3CB16ED3DDC7}" presName="vert1" presStyleCnt="0"/>
      <dgm:spPr/>
    </dgm:pt>
    <dgm:pt modelId="{F442C431-E977-473E-9870-76DF8789C0CE}" type="pres">
      <dgm:prSet presAssocID="{138D443D-0A16-4736-AA3C-759B9F717581}" presName="thickLine" presStyleLbl="alignNode1" presStyleIdx="1" presStyleCnt="2"/>
      <dgm:spPr/>
    </dgm:pt>
    <dgm:pt modelId="{63F7F9CF-FE93-49C2-ABDF-263DBF00B302}" type="pres">
      <dgm:prSet presAssocID="{138D443D-0A16-4736-AA3C-759B9F717581}" presName="horz1" presStyleCnt="0"/>
      <dgm:spPr/>
    </dgm:pt>
    <dgm:pt modelId="{310BCD22-B359-474E-9FA5-D3CA9203E995}" type="pres">
      <dgm:prSet presAssocID="{138D443D-0A16-4736-AA3C-759B9F717581}" presName="tx1" presStyleLbl="revTx" presStyleIdx="1" presStyleCnt="2" custScaleX="500000"/>
      <dgm:spPr/>
    </dgm:pt>
    <dgm:pt modelId="{AE2D5EA3-0404-4906-96CE-0C88222F5105}" type="pres">
      <dgm:prSet presAssocID="{138D443D-0A16-4736-AA3C-759B9F717581}" presName="vert1" presStyleCnt="0"/>
      <dgm:spPr/>
    </dgm:pt>
  </dgm:ptLst>
  <dgm:cxnLst>
    <dgm:cxn modelId="{DC435838-C427-4863-A974-A1E517DB6F4C}" srcId="{AB01BFDF-608C-4DF2-8786-C3A640FDBEB5}" destId="{138D443D-0A16-4736-AA3C-759B9F717581}" srcOrd="1" destOrd="0" parTransId="{64645B61-444C-4BF6-AD07-8A02616107AF}" sibTransId="{2235D817-F253-40AB-AE23-4E7A0D56F744}"/>
    <dgm:cxn modelId="{3BC5116B-7F0B-4058-922F-8CA567E51ADE}" type="presOf" srcId="{170ECA58-3D6B-4293-9663-3CB16ED3DDC7}" destId="{DA4EEF2C-0E0D-467D-8E6B-FBB2BDD81E1B}" srcOrd="0" destOrd="0" presId="urn:microsoft.com/office/officeart/2008/layout/LinedList"/>
    <dgm:cxn modelId="{69FE548D-F53D-4936-8215-8287E5E217B5}" type="presOf" srcId="{AB01BFDF-608C-4DF2-8786-C3A640FDBEB5}" destId="{D1BCF6F1-5473-4D5F-8B95-0F8C8CD05F30}" srcOrd="0" destOrd="0" presId="urn:microsoft.com/office/officeart/2008/layout/LinedList"/>
    <dgm:cxn modelId="{BA5308D9-9D75-49EB-8A5E-5C7D5E3DC639}" srcId="{AB01BFDF-608C-4DF2-8786-C3A640FDBEB5}" destId="{170ECA58-3D6B-4293-9663-3CB16ED3DDC7}" srcOrd="0" destOrd="0" parTransId="{22F8284F-4986-4F9C-942C-681D8DD94B97}" sibTransId="{623BD8D3-0CBC-43EA-BA64-25B7E492ECA1}"/>
    <dgm:cxn modelId="{F94C29FD-CDCD-427F-B307-64A50421B678}" type="presOf" srcId="{138D443D-0A16-4736-AA3C-759B9F717581}" destId="{310BCD22-B359-474E-9FA5-D3CA9203E995}" srcOrd="0" destOrd="0" presId="urn:microsoft.com/office/officeart/2008/layout/LinedList"/>
    <dgm:cxn modelId="{34A7FCE0-C40D-4BFD-8A96-61F4415339F7}" type="presParOf" srcId="{D1BCF6F1-5473-4D5F-8B95-0F8C8CD05F30}" destId="{05B6674F-A5D8-4917-BA1E-437D28093B33}" srcOrd="0" destOrd="0" presId="urn:microsoft.com/office/officeart/2008/layout/LinedList"/>
    <dgm:cxn modelId="{AFF582EE-49B4-4E46-B89C-430A0E855925}" type="presParOf" srcId="{D1BCF6F1-5473-4D5F-8B95-0F8C8CD05F30}" destId="{BB00B683-949F-4B36-9073-BB88F3FD7292}" srcOrd="1" destOrd="0" presId="urn:microsoft.com/office/officeart/2008/layout/LinedList"/>
    <dgm:cxn modelId="{84428925-6083-408A-AF99-B551118B13EA}" type="presParOf" srcId="{BB00B683-949F-4B36-9073-BB88F3FD7292}" destId="{DA4EEF2C-0E0D-467D-8E6B-FBB2BDD81E1B}" srcOrd="0" destOrd="0" presId="urn:microsoft.com/office/officeart/2008/layout/LinedList"/>
    <dgm:cxn modelId="{A1D608A3-92D8-4CB6-9421-85DD30A79CA6}" type="presParOf" srcId="{BB00B683-949F-4B36-9073-BB88F3FD7292}" destId="{9822628C-7508-457A-A885-C1753E587E2C}" srcOrd="1" destOrd="0" presId="urn:microsoft.com/office/officeart/2008/layout/LinedList"/>
    <dgm:cxn modelId="{E589D358-4E5A-42A4-AE7B-E9B262A18AEB}" type="presParOf" srcId="{D1BCF6F1-5473-4D5F-8B95-0F8C8CD05F30}" destId="{F442C431-E977-473E-9870-76DF8789C0CE}" srcOrd="2" destOrd="0" presId="urn:microsoft.com/office/officeart/2008/layout/LinedList"/>
    <dgm:cxn modelId="{8B5CF8E0-8FE6-449C-9101-09F4A74DE170}" type="presParOf" srcId="{D1BCF6F1-5473-4D5F-8B95-0F8C8CD05F30}" destId="{63F7F9CF-FE93-49C2-ABDF-263DBF00B302}" srcOrd="3" destOrd="0" presId="urn:microsoft.com/office/officeart/2008/layout/LinedList"/>
    <dgm:cxn modelId="{19498ED2-5A72-4E18-9EF5-82C45FD43090}" type="presParOf" srcId="{63F7F9CF-FE93-49C2-ABDF-263DBF00B302}" destId="{310BCD22-B359-474E-9FA5-D3CA9203E995}" srcOrd="0" destOrd="0" presId="urn:microsoft.com/office/officeart/2008/layout/LinedList"/>
    <dgm:cxn modelId="{90231C77-0226-4AB2-BAAC-DE1CDFAA6723}" type="presParOf" srcId="{63F7F9CF-FE93-49C2-ABDF-263DBF00B302}" destId="{AE2D5EA3-0404-4906-96CE-0C88222F510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01BFDF-608C-4DF2-8786-C3A640FDBEB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806DDD-2ADD-4B0E-BC28-CDE554E3538F}">
      <dgm:prSet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2859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Josephine Land Use Assumptions</a:t>
          </a:r>
        </a:p>
      </dgm:t>
    </dgm:pt>
    <dgm:pt modelId="{BD8B142A-0078-4775-BC39-02991EF5E827}" type="parTrans" cxnId="{75B8BD3A-B563-4E91-990E-4D20AB43DA3F}">
      <dgm:prSet/>
      <dgm:spPr/>
      <dgm:t>
        <a:bodyPr/>
        <a:lstStyle/>
        <a:p>
          <a:endParaRPr lang="en-US"/>
        </a:p>
      </dgm:t>
    </dgm:pt>
    <dgm:pt modelId="{AFCF1544-DA08-40C8-B70C-046846DDCA59}" type="sibTrans" cxnId="{75B8BD3A-B563-4E91-990E-4D20AB43DA3F}">
      <dgm:prSet/>
      <dgm:spPr/>
      <dgm:t>
        <a:bodyPr/>
        <a:lstStyle/>
        <a:p>
          <a:endParaRPr lang="en-US"/>
        </a:p>
      </dgm:t>
    </dgm:pt>
    <dgm:pt modelId="{2A7C1F4F-2D75-4A3C-8F9A-FD3BCCE77CF8}">
      <dgm:prSet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2859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77787B"/>
              </a:solidFill>
              <a:latin typeface="Calibri" panose="020F0502020204030204"/>
              <a:ea typeface="+mn-ea"/>
              <a:cs typeface="+mn-cs"/>
            </a:rPr>
            <a:t>Josephine Impact Fee Project Plans</a:t>
          </a:r>
        </a:p>
      </dgm:t>
    </dgm:pt>
    <dgm:pt modelId="{94B40C4A-DB1E-4F78-9F1C-623034E734E1}" type="parTrans" cxnId="{8C8CFC5B-F87B-410F-ADC1-C4FED27116B9}">
      <dgm:prSet/>
      <dgm:spPr/>
      <dgm:t>
        <a:bodyPr/>
        <a:lstStyle/>
        <a:p>
          <a:endParaRPr lang="en-US"/>
        </a:p>
      </dgm:t>
    </dgm:pt>
    <dgm:pt modelId="{6BCACABB-536A-44F5-9260-D08DA0EFCA22}" type="sibTrans" cxnId="{8C8CFC5B-F87B-410F-ADC1-C4FED27116B9}">
      <dgm:prSet/>
      <dgm:spPr/>
      <dgm:t>
        <a:bodyPr/>
        <a:lstStyle/>
        <a:p>
          <a:endParaRPr lang="en-US"/>
        </a:p>
      </dgm:t>
    </dgm:pt>
    <dgm:pt modelId="{52DD1DB6-BB15-432A-8111-73496596CC05}" type="pres">
      <dgm:prSet presAssocID="{AB01BFDF-608C-4DF2-8786-C3A640FDBEB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B3C170-0C51-47A5-8D23-1912ACE97FB5}" type="pres">
      <dgm:prSet presAssocID="{51806DDD-2ADD-4B0E-BC28-CDE554E3538F}" presName="hierRoot1" presStyleCnt="0"/>
      <dgm:spPr/>
    </dgm:pt>
    <dgm:pt modelId="{3C5DE044-52F9-4C38-8D41-68AD6B9A8F6F}" type="pres">
      <dgm:prSet presAssocID="{51806DDD-2ADD-4B0E-BC28-CDE554E3538F}" presName="composite" presStyleCnt="0"/>
      <dgm:spPr/>
    </dgm:pt>
    <dgm:pt modelId="{1A19194A-47E4-4614-A775-56D2F1473C63}" type="pres">
      <dgm:prSet presAssocID="{51806DDD-2ADD-4B0E-BC28-CDE554E3538F}" presName="background" presStyleLbl="node0" presStyleIdx="0" presStyleCnt="2"/>
      <dgm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rgbClr val="42859E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7D012A3A-5E37-497D-8CAA-3FAEF57CD0FA}" type="pres">
      <dgm:prSet presAssocID="{51806DDD-2ADD-4B0E-BC28-CDE554E3538F}" presName="text" presStyleLbl="fgAcc0" presStyleIdx="0" presStyleCnt="2">
        <dgm:presLayoutVars>
          <dgm:chPref val="3"/>
        </dgm:presLayoutVars>
      </dgm:prSet>
      <dgm:spPr>
        <a:xfrm>
          <a:off x="198194" y="1712033"/>
          <a:ext cx="1751401" cy="1112140"/>
        </a:xfrm>
        <a:prstGeom prst="roundRect">
          <a:avLst>
            <a:gd name="adj" fmla="val 10000"/>
          </a:avLst>
        </a:prstGeom>
      </dgm:spPr>
    </dgm:pt>
    <dgm:pt modelId="{0286D76A-2718-49FF-90B9-1C1508E610D9}" type="pres">
      <dgm:prSet presAssocID="{51806DDD-2ADD-4B0E-BC28-CDE554E3538F}" presName="hierChild2" presStyleCnt="0"/>
      <dgm:spPr/>
    </dgm:pt>
    <dgm:pt modelId="{A6D81FB5-91DE-40D4-A54A-58B2B2E96C75}" type="pres">
      <dgm:prSet presAssocID="{2A7C1F4F-2D75-4A3C-8F9A-FD3BCCE77CF8}" presName="hierRoot1" presStyleCnt="0"/>
      <dgm:spPr/>
    </dgm:pt>
    <dgm:pt modelId="{0DAF7BFB-246C-48FB-931E-05E1E57B940D}" type="pres">
      <dgm:prSet presAssocID="{2A7C1F4F-2D75-4A3C-8F9A-FD3BCCE77CF8}" presName="composite" presStyleCnt="0"/>
      <dgm:spPr/>
    </dgm:pt>
    <dgm:pt modelId="{D41B0D04-F33D-4B42-8E97-9EE4D8B7C5F2}" type="pres">
      <dgm:prSet presAssocID="{2A7C1F4F-2D75-4A3C-8F9A-FD3BCCE77CF8}" presName="background" presStyleLbl="node0" presStyleIdx="1" presStyleCnt="2"/>
      <dgm:spPr>
        <a:solidFill>
          <a:schemeClr val="tx2">
            <a:lumMod val="40000"/>
            <a:lumOff val="60000"/>
          </a:schemeClr>
        </a:solidFill>
      </dgm:spPr>
    </dgm:pt>
    <dgm:pt modelId="{3AC260AC-D958-46CF-921B-06663AFE6449}" type="pres">
      <dgm:prSet presAssocID="{2A7C1F4F-2D75-4A3C-8F9A-FD3BCCE77CF8}" presName="text" presStyleLbl="fgAcc0" presStyleIdx="1" presStyleCnt="2">
        <dgm:presLayoutVars>
          <dgm:chPref val="3"/>
        </dgm:presLayoutVars>
      </dgm:prSet>
      <dgm:spPr/>
    </dgm:pt>
    <dgm:pt modelId="{7B40A0ED-8CA4-4F87-9B7B-04E0182954C5}" type="pres">
      <dgm:prSet presAssocID="{2A7C1F4F-2D75-4A3C-8F9A-FD3BCCE77CF8}" presName="hierChild2" presStyleCnt="0"/>
      <dgm:spPr/>
    </dgm:pt>
  </dgm:ptLst>
  <dgm:cxnLst>
    <dgm:cxn modelId="{75B8BD3A-B563-4E91-990E-4D20AB43DA3F}" srcId="{AB01BFDF-608C-4DF2-8786-C3A640FDBEB5}" destId="{51806DDD-2ADD-4B0E-BC28-CDE554E3538F}" srcOrd="0" destOrd="0" parTransId="{BD8B142A-0078-4775-BC39-02991EF5E827}" sibTransId="{AFCF1544-DA08-40C8-B70C-046846DDCA59}"/>
    <dgm:cxn modelId="{9A56553F-3EED-4F7B-92FA-0B78DE447FE0}" type="presOf" srcId="{51806DDD-2ADD-4B0E-BC28-CDE554E3538F}" destId="{7D012A3A-5E37-497D-8CAA-3FAEF57CD0FA}" srcOrd="0" destOrd="0" presId="urn:microsoft.com/office/officeart/2005/8/layout/hierarchy1"/>
    <dgm:cxn modelId="{8C8CFC5B-F87B-410F-ADC1-C4FED27116B9}" srcId="{AB01BFDF-608C-4DF2-8786-C3A640FDBEB5}" destId="{2A7C1F4F-2D75-4A3C-8F9A-FD3BCCE77CF8}" srcOrd="1" destOrd="0" parTransId="{94B40C4A-DB1E-4F78-9F1C-623034E734E1}" sibTransId="{6BCACABB-536A-44F5-9260-D08DA0EFCA22}"/>
    <dgm:cxn modelId="{CF74BD81-1210-494A-9EEC-B9650E77068B}" type="presOf" srcId="{AB01BFDF-608C-4DF2-8786-C3A640FDBEB5}" destId="{52DD1DB6-BB15-432A-8111-73496596CC05}" srcOrd="0" destOrd="0" presId="urn:microsoft.com/office/officeart/2005/8/layout/hierarchy1"/>
    <dgm:cxn modelId="{C18F9085-152C-43F2-B1BA-85C98BC79979}" type="presOf" srcId="{2A7C1F4F-2D75-4A3C-8F9A-FD3BCCE77CF8}" destId="{3AC260AC-D958-46CF-921B-06663AFE6449}" srcOrd="0" destOrd="0" presId="urn:microsoft.com/office/officeart/2005/8/layout/hierarchy1"/>
    <dgm:cxn modelId="{CDD58426-2609-4D84-9B5B-D6D8AC06EAA6}" type="presParOf" srcId="{52DD1DB6-BB15-432A-8111-73496596CC05}" destId="{2CB3C170-0C51-47A5-8D23-1912ACE97FB5}" srcOrd="0" destOrd="0" presId="urn:microsoft.com/office/officeart/2005/8/layout/hierarchy1"/>
    <dgm:cxn modelId="{BBA3F259-A348-4D08-9BBE-D6EC4A6383E2}" type="presParOf" srcId="{2CB3C170-0C51-47A5-8D23-1912ACE97FB5}" destId="{3C5DE044-52F9-4C38-8D41-68AD6B9A8F6F}" srcOrd="0" destOrd="0" presId="urn:microsoft.com/office/officeart/2005/8/layout/hierarchy1"/>
    <dgm:cxn modelId="{1975AD46-8F56-4372-9692-80793B21F860}" type="presParOf" srcId="{3C5DE044-52F9-4C38-8D41-68AD6B9A8F6F}" destId="{1A19194A-47E4-4614-A775-56D2F1473C63}" srcOrd="0" destOrd="0" presId="urn:microsoft.com/office/officeart/2005/8/layout/hierarchy1"/>
    <dgm:cxn modelId="{7CE93171-FFCA-4A21-A5AF-D941752D06A1}" type="presParOf" srcId="{3C5DE044-52F9-4C38-8D41-68AD6B9A8F6F}" destId="{7D012A3A-5E37-497D-8CAA-3FAEF57CD0FA}" srcOrd="1" destOrd="0" presId="urn:microsoft.com/office/officeart/2005/8/layout/hierarchy1"/>
    <dgm:cxn modelId="{1219C18D-4483-4C37-978F-15A60E8B96C8}" type="presParOf" srcId="{2CB3C170-0C51-47A5-8D23-1912ACE97FB5}" destId="{0286D76A-2718-49FF-90B9-1C1508E610D9}" srcOrd="1" destOrd="0" presId="urn:microsoft.com/office/officeart/2005/8/layout/hierarchy1"/>
    <dgm:cxn modelId="{CCDADA7D-F863-4FCF-9779-4A701F312AEC}" type="presParOf" srcId="{52DD1DB6-BB15-432A-8111-73496596CC05}" destId="{A6D81FB5-91DE-40D4-A54A-58B2B2E96C75}" srcOrd="1" destOrd="0" presId="urn:microsoft.com/office/officeart/2005/8/layout/hierarchy1"/>
    <dgm:cxn modelId="{B412FBD9-C8AE-4756-9AD0-DD21386D3F73}" type="presParOf" srcId="{A6D81FB5-91DE-40D4-A54A-58B2B2E96C75}" destId="{0DAF7BFB-246C-48FB-931E-05E1E57B940D}" srcOrd="0" destOrd="0" presId="urn:microsoft.com/office/officeart/2005/8/layout/hierarchy1"/>
    <dgm:cxn modelId="{BCBBDE6C-815A-4888-9DB9-08CE39FDBB3B}" type="presParOf" srcId="{0DAF7BFB-246C-48FB-931E-05E1E57B940D}" destId="{D41B0D04-F33D-4B42-8E97-9EE4D8B7C5F2}" srcOrd="0" destOrd="0" presId="urn:microsoft.com/office/officeart/2005/8/layout/hierarchy1"/>
    <dgm:cxn modelId="{D21ADA40-D126-41DE-9B33-F6A0F4D36C36}" type="presParOf" srcId="{0DAF7BFB-246C-48FB-931E-05E1E57B940D}" destId="{3AC260AC-D958-46CF-921B-06663AFE6449}" srcOrd="1" destOrd="0" presId="urn:microsoft.com/office/officeart/2005/8/layout/hierarchy1"/>
    <dgm:cxn modelId="{2C9E7720-5830-4266-A542-FB16144A8593}" type="presParOf" srcId="{A6D81FB5-91DE-40D4-A54A-58B2B2E96C75}" destId="{7B40A0ED-8CA4-4F87-9B7B-04E0182954C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01BFDF-608C-4DF2-8786-C3A640FDBEB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806DDD-2ADD-4B0E-BC28-CDE554E3538F}">
      <dgm:prSet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2859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77787B"/>
              </a:solidFill>
              <a:latin typeface="Calibri" panose="020F0502020204030204"/>
              <a:ea typeface="+mn-ea"/>
              <a:cs typeface="+mn-cs"/>
            </a:rPr>
            <a:t>Josephine Land Use Assumptions</a:t>
          </a:r>
        </a:p>
      </dgm:t>
    </dgm:pt>
    <dgm:pt modelId="{BD8B142A-0078-4775-BC39-02991EF5E827}" type="parTrans" cxnId="{75B8BD3A-B563-4E91-990E-4D20AB43DA3F}">
      <dgm:prSet/>
      <dgm:spPr/>
      <dgm:t>
        <a:bodyPr/>
        <a:lstStyle/>
        <a:p>
          <a:endParaRPr lang="en-US"/>
        </a:p>
      </dgm:t>
    </dgm:pt>
    <dgm:pt modelId="{AFCF1544-DA08-40C8-B70C-046846DDCA59}" type="sibTrans" cxnId="{75B8BD3A-B563-4E91-990E-4D20AB43DA3F}">
      <dgm:prSet/>
      <dgm:spPr/>
      <dgm:t>
        <a:bodyPr/>
        <a:lstStyle/>
        <a:p>
          <a:endParaRPr lang="en-US"/>
        </a:p>
      </dgm:t>
    </dgm:pt>
    <dgm:pt modelId="{2A7C1F4F-2D75-4A3C-8F9A-FD3BCCE77CF8}">
      <dgm:prSet custT="1"/>
      <dgm:spPr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2859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Josephine Impact Fee Project Plans</a:t>
          </a:r>
        </a:p>
      </dgm:t>
    </dgm:pt>
    <dgm:pt modelId="{94B40C4A-DB1E-4F78-9F1C-623034E734E1}" type="parTrans" cxnId="{8C8CFC5B-F87B-410F-ADC1-C4FED27116B9}">
      <dgm:prSet/>
      <dgm:spPr/>
      <dgm:t>
        <a:bodyPr/>
        <a:lstStyle/>
        <a:p>
          <a:endParaRPr lang="en-US"/>
        </a:p>
      </dgm:t>
    </dgm:pt>
    <dgm:pt modelId="{6BCACABB-536A-44F5-9260-D08DA0EFCA22}" type="sibTrans" cxnId="{8C8CFC5B-F87B-410F-ADC1-C4FED27116B9}">
      <dgm:prSet/>
      <dgm:spPr/>
      <dgm:t>
        <a:bodyPr/>
        <a:lstStyle/>
        <a:p>
          <a:endParaRPr lang="en-US"/>
        </a:p>
      </dgm:t>
    </dgm:pt>
    <dgm:pt modelId="{52DD1DB6-BB15-432A-8111-73496596CC05}" type="pres">
      <dgm:prSet presAssocID="{AB01BFDF-608C-4DF2-8786-C3A640FDBEB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B3C170-0C51-47A5-8D23-1912ACE97FB5}" type="pres">
      <dgm:prSet presAssocID="{51806DDD-2ADD-4B0E-BC28-CDE554E3538F}" presName="hierRoot1" presStyleCnt="0"/>
      <dgm:spPr/>
    </dgm:pt>
    <dgm:pt modelId="{3C5DE044-52F9-4C38-8D41-68AD6B9A8F6F}" type="pres">
      <dgm:prSet presAssocID="{51806DDD-2ADD-4B0E-BC28-CDE554E3538F}" presName="composite" presStyleCnt="0"/>
      <dgm:spPr/>
    </dgm:pt>
    <dgm:pt modelId="{1A19194A-47E4-4614-A775-56D2F1473C63}" type="pres">
      <dgm:prSet presAssocID="{51806DDD-2ADD-4B0E-BC28-CDE554E3538F}" presName="background" presStyleLbl="node0" presStyleIdx="0" presStyleCnt="2"/>
      <dgm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rgbClr val="77787B">
            <a:lumMod val="40000"/>
            <a:lumOff val="6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7D012A3A-5E37-497D-8CAA-3FAEF57CD0FA}" type="pres">
      <dgm:prSet presAssocID="{51806DDD-2ADD-4B0E-BC28-CDE554E3538F}" presName="text" presStyleLbl="fgAcc0" presStyleIdx="0" presStyleCnt="2">
        <dgm:presLayoutVars>
          <dgm:chPref val="3"/>
        </dgm:presLayoutVars>
      </dgm:prSet>
      <dgm:spPr>
        <a:xfrm>
          <a:off x="198194" y="1712033"/>
          <a:ext cx="1751401" cy="1112140"/>
        </a:xfrm>
        <a:prstGeom prst="roundRect">
          <a:avLst>
            <a:gd name="adj" fmla="val 10000"/>
          </a:avLst>
        </a:prstGeom>
      </dgm:spPr>
    </dgm:pt>
    <dgm:pt modelId="{0286D76A-2718-49FF-90B9-1C1508E610D9}" type="pres">
      <dgm:prSet presAssocID="{51806DDD-2ADD-4B0E-BC28-CDE554E3538F}" presName="hierChild2" presStyleCnt="0"/>
      <dgm:spPr/>
    </dgm:pt>
    <dgm:pt modelId="{A6D81FB5-91DE-40D4-A54A-58B2B2E96C75}" type="pres">
      <dgm:prSet presAssocID="{2A7C1F4F-2D75-4A3C-8F9A-FD3BCCE77CF8}" presName="hierRoot1" presStyleCnt="0"/>
      <dgm:spPr/>
    </dgm:pt>
    <dgm:pt modelId="{0DAF7BFB-246C-48FB-931E-05E1E57B940D}" type="pres">
      <dgm:prSet presAssocID="{2A7C1F4F-2D75-4A3C-8F9A-FD3BCCE77CF8}" presName="composite" presStyleCnt="0"/>
      <dgm:spPr/>
    </dgm:pt>
    <dgm:pt modelId="{D41B0D04-F33D-4B42-8E97-9EE4D8B7C5F2}" type="pres">
      <dgm:prSet presAssocID="{2A7C1F4F-2D75-4A3C-8F9A-FD3BCCE77CF8}" presName="background" presStyleLbl="node0" presStyleIdx="1" presStyleCnt="2"/>
      <dgm:spPr/>
    </dgm:pt>
    <dgm:pt modelId="{3AC260AC-D958-46CF-921B-06663AFE6449}" type="pres">
      <dgm:prSet presAssocID="{2A7C1F4F-2D75-4A3C-8F9A-FD3BCCE77CF8}" presName="text" presStyleLbl="fgAcc0" presStyleIdx="1" presStyleCnt="2">
        <dgm:presLayoutVars>
          <dgm:chPref val="3"/>
        </dgm:presLayoutVars>
      </dgm:prSet>
      <dgm:spPr/>
    </dgm:pt>
    <dgm:pt modelId="{7B40A0ED-8CA4-4F87-9B7B-04E0182954C5}" type="pres">
      <dgm:prSet presAssocID="{2A7C1F4F-2D75-4A3C-8F9A-FD3BCCE77CF8}" presName="hierChild2" presStyleCnt="0"/>
      <dgm:spPr/>
    </dgm:pt>
  </dgm:ptLst>
  <dgm:cxnLst>
    <dgm:cxn modelId="{75B8BD3A-B563-4E91-990E-4D20AB43DA3F}" srcId="{AB01BFDF-608C-4DF2-8786-C3A640FDBEB5}" destId="{51806DDD-2ADD-4B0E-BC28-CDE554E3538F}" srcOrd="0" destOrd="0" parTransId="{BD8B142A-0078-4775-BC39-02991EF5E827}" sibTransId="{AFCF1544-DA08-40C8-B70C-046846DDCA59}"/>
    <dgm:cxn modelId="{9A56553F-3EED-4F7B-92FA-0B78DE447FE0}" type="presOf" srcId="{51806DDD-2ADD-4B0E-BC28-CDE554E3538F}" destId="{7D012A3A-5E37-497D-8CAA-3FAEF57CD0FA}" srcOrd="0" destOrd="0" presId="urn:microsoft.com/office/officeart/2005/8/layout/hierarchy1"/>
    <dgm:cxn modelId="{8C8CFC5B-F87B-410F-ADC1-C4FED27116B9}" srcId="{AB01BFDF-608C-4DF2-8786-C3A640FDBEB5}" destId="{2A7C1F4F-2D75-4A3C-8F9A-FD3BCCE77CF8}" srcOrd="1" destOrd="0" parTransId="{94B40C4A-DB1E-4F78-9F1C-623034E734E1}" sibTransId="{6BCACABB-536A-44F5-9260-D08DA0EFCA22}"/>
    <dgm:cxn modelId="{CF74BD81-1210-494A-9EEC-B9650E77068B}" type="presOf" srcId="{AB01BFDF-608C-4DF2-8786-C3A640FDBEB5}" destId="{52DD1DB6-BB15-432A-8111-73496596CC05}" srcOrd="0" destOrd="0" presId="urn:microsoft.com/office/officeart/2005/8/layout/hierarchy1"/>
    <dgm:cxn modelId="{C18F9085-152C-43F2-B1BA-85C98BC79979}" type="presOf" srcId="{2A7C1F4F-2D75-4A3C-8F9A-FD3BCCE77CF8}" destId="{3AC260AC-D958-46CF-921B-06663AFE6449}" srcOrd="0" destOrd="0" presId="urn:microsoft.com/office/officeart/2005/8/layout/hierarchy1"/>
    <dgm:cxn modelId="{CDD58426-2609-4D84-9B5B-D6D8AC06EAA6}" type="presParOf" srcId="{52DD1DB6-BB15-432A-8111-73496596CC05}" destId="{2CB3C170-0C51-47A5-8D23-1912ACE97FB5}" srcOrd="0" destOrd="0" presId="urn:microsoft.com/office/officeart/2005/8/layout/hierarchy1"/>
    <dgm:cxn modelId="{BBA3F259-A348-4D08-9BBE-D6EC4A6383E2}" type="presParOf" srcId="{2CB3C170-0C51-47A5-8D23-1912ACE97FB5}" destId="{3C5DE044-52F9-4C38-8D41-68AD6B9A8F6F}" srcOrd="0" destOrd="0" presId="urn:microsoft.com/office/officeart/2005/8/layout/hierarchy1"/>
    <dgm:cxn modelId="{1975AD46-8F56-4372-9692-80793B21F860}" type="presParOf" srcId="{3C5DE044-52F9-4C38-8D41-68AD6B9A8F6F}" destId="{1A19194A-47E4-4614-A775-56D2F1473C63}" srcOrd="0" destOrd="0" presId="urn:microsoft.com/office/officeart/2005/8/layout/hierarchy1"/>
    <dgm:cxn modelId="{7CE93171-FFCA-4A21-A5AF-D941752D06A1}" type="presParOf" srcId="{3C5DE044-52F9-4C38-8D41-68AD6B9A8F6F}" destId="{7D012A3A-5E37-497D-8CAA-3FAEF57CD0FA}" srcOrd="1" destOrd="0" presId="urn:microsoft.com/office/officeart/2005/8/layout/hierarchy1"/>
    <dgm:cxn modelId="{1219C18D-4483-4C37-978F-15A60E8B96C8}" type="presParOf" srcId="{2CB3C170-0C51-47A5-8D23-1912ACE97FB5}" destId="{0286D76A-2718-49FF-90B9-1C1508E610D9}" srcOrd="1" destOrd="0" presId="urn:microsoft.com/office/officeart/2005/8/layout/hierarchy1"/>
    <dgm:cxn modelId="{CCDADA7D-F863-4FCF-9779-4A701F312AEC}" type="presParOf" srcId="{52DD1DB6-BB15-432A-8111-73496596CC05}" destId="{A6D81FB5-91DE-40D4-A54A-58B2B2E96C75}" srcOrd="1" destOrd="0" presId="urn:microsoft.com/office/officeart/2005/8/layout/hierarchy1"/>
    <dgm:cxn modelId="{B412FBD9-C8AE-4756-9AD0-DD21386D3F73}" type="presParOf" srcId="{A6D81FB5-91DE-40D4-A54A-58B2B2E96C75}" destId="{0DAF7BFB-246C-48FB-931E-05E1E57B940D}" srcOrd="0" destOrd="0" presId="urn:microsoft.com/office/officeart/2005/8/layout/hierarchy1"/>
    <dgm:cxn modelId="{BCBBDE6C-815A-4888-9DB9-08CE39FDBB3B}" type="presParOf" srcId="{0DAF7BFB-246C-48FB-931E-05E1E57B940D}" destId="{D41B0D04-F33D-4B42-8E97-9EE4D8B7C5F2}" srcOrd="0" destOrd="0" presId="urn:microsoft.com/office/officeart/2005/8/layout/hierarchy1"/>
    <dgm:cxn modelId="{D21ADA40-D126-41DE-9B33-F6A0F4D36C36}" type="presParOf" srcId="{0DAF7BFB-246C-48FB-931E-05E1E57B940D}" destId="{3AC260AC-D958-46CF-921B-06663AFE6449}" srcOrd="1" destOrd="0" presId="urn:microsoft.com/office/officeart/2005/8/layout/hierarchy1"/>
    <dgm:cxn modelId="{2C9E7720-5830-4266-A542-FB16144A8593}" type="presParOf" srcId="{A6D81FB5-91DE-40D4-A54A-58B2B2E96C75}" destId="{7B40A0ED-8CA4-4F87-9B7B-04E0182954C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B6674F-A5D8-4917-BA1E-437D28093B33}">
      <dsp:nvSpPr>
        <dsp:cNvPr id="0" name=""/>
        <dsp:cNvSpPr/>
      </dsp:nvSpPr>
      <dsp:spPr>
        <a:xfrm>
          <a:off x="0" y="0"/>
          <a:ext cx="96867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EEF2C-0E0D-467D-8E6B-FBB2BDD81E1B}">
      <dsp:nvSpPr>
        <dsp:cNvPr id="0" name=""/>
        <dsp:cNvSpPr/>
      </dsp:nvSpPr>
      <dsp:spPr>
        <a:xfrm>
          <a:off x="0" y="0"/>
          <a:ext cx="9680614" cy="2302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t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>
              <a:solidFill>
                <a:schemeClr val="tx2">
                  <a:lumMod val="50000"/>
                </a:schemeClr>
              </a:solidFill>
            </a:rPr>
            <a:t>Josephine Land Use Assumptions</a:t>
          </a:r>
        </a:p>
      </dsp:txBody>
      <dsp:txXfrm>
        <a:off x="0" y="0"/>
        <a:ext cx="9680614" cy="2302504"/>
      </dsp:txXfrm>
    </dsp:sp>
    <dsp:sp modelId="{F442C431-E977-473E-9870-76DF8789C0CE}">
      <dsp:nvSpPr>
        <dsp:cNvPr id="0" name=""/>
        <dsp:cNvSpPr/>
      </dsp:nvSpPr>
      <dsp:spPr>
        <a:xfrm>
          <a:off x="0" y="2302504"/>
          <a:ext cx="96867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BCD22-B359-474E-9FA5-D3CA9203E995}">
      <dsp:nvSpPr>
        <dsp:cNvPr id="0" name=""/>
        <dsp:cNvSpPr/>
      </dsp:nvSpPr>
      <dsp:spPr>
        <a:xfrm>
          <a:off x="0" y="2302504"/>
          <a:ext cx="9684366" cy="2302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t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>
              <a:solidFill>
                <a:schemeClr val="tx2">
                  <a:lumMod val="50000"/>
                </a:schemeClr>
              </a:solidFill>
            </a:rPr>
            <a:t>Josephine Impact Fee Project Plans</a:t>
          </a:r>
        </a:p>
      </dsp:txBody>
      <dsp:txXfrm>
        <a:off x="0" y="2302504"/>
        <a:ext cx="9684366" cy="23025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19194A-47E4-4614-A775-56D2F1473C63}">
      <dsp:nvSpPr>
        <dsp:cNvPr id="0" name=""/>
        <dsp:cNvSpPr/>
      </dsp:nvSpPr>
      <dsp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rgbClr val="42859E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012A3A-5E37-497D-8CAA-3FAEF57CD0FA}">
      <dsp:nvSpPr>
        <dsp:cNvPr id="0" name=""/>
        <dsp:cNvSpPr/>
      </dsp:nvSpPr>
      <dsp:spPr>
        <a:xfrm>
          <a:off x="501904" y="982940"/>
          <a:ext cx="4505585" cy="286104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2859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Josephine Land Use Assumptions</a:t>
          </a:r>
        </a:p>
      </dsp:txBody>
      <dsp:txXfrm>
        <a:off x="585701" y="1066737"/>
        <a:ext cx="4337991" cy="2693452"/>
      </dsp:txXfrm>
    </dsp:sp>
    <dsp:sp modelId="{D41B0D04-F33D-4B42-8E97-9EE4D8B7C5F2}">
      <dsp:nvSpPr>
        <dsp:cNvPr id="0" name=""/>
        <dsp:cNvSpPr/>
      </dsp:nvSpPr>
      <dsp:spPr>
        <a:xfrm>
          <a:off x="5508110" y="507350"/>
          <a:ext cx="4505585" cy="2861046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260AC-D958-46CF-921B-06663AFE6449}">
      <dsp:nvSpPr>
        <dsp:cNvPr id="0" name=""/>
        <dsp:cNvSpPr/>
      </dsp:nvSpPr>
      <dsp:spPr>
        <a:xfrm>
          <a:off x="6008730" y="982940"/>
          <a:ext cx="4505585" cy="286104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2859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77787B"/>
              </a:solidFill>
              <a:latin typeface="Calibri" panose="020F0502020204030204"/>
              <a:ea typeface="+mn-ea"/>
              <a:cs typeface="+mn-cs"/>
            </a:rPr>
            <a:t>Josephine Impact Fee Project Plans</a:t>
          </a:r>
        </a:p>
      </dsp:txBody>
      <dsp:txXfrm>
        <a:off x="6092527" y="1066737"/>
        <a:ext cx="4337991" cy="26934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19194A-47E4-4614-A775-56D2F1473C63}">
      <dsp:nvSpPr>
        <dsp:cNvPr id="0" name=""/>
        <dsp:cNvSpPr/>
      </dsp:nvSpPr>
      <dsp:spPr>
        <a:xfrm>
          <a:off x="1283" y="507350"/>
          <a:ext cx="4505585" cy="2861046"/>
        </a:xfrm>
        <a:prstGeom prst="roundRect">
          <a:avLst>
            <a:gd name="adj" fmla="val 10000"/>
          </a:avLst>
        </a:prstGeom>
        <a:solidFill>
          <a:srgbClr val="77787B">
            <a:lumMod val="40000"/>
            <a:lumOff val="6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012A3A-5E37-497D-8CAA-3FAEF57CD0FA}">
      <dsp:nvSpPr>
        <dsp:cNvPr id="0" name=""/>
        <dsp:cNvSpPr/>
      </dsp:nvSpPr>
      <dsp:spPr>
        <a:xfrm>
          <a:off x="501904" y="982940"/>
          <a:ext cx="4505585" cy="286104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2859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77787B"/>
              </a:solidFill>
              <a:latin typeface="Calibri" panose="020F0502020204030204"/>
              <a:ea typeface="+mn-ea"/>
              <a:cs typeface="+mn-cs"/>
            </a:rPr>
            <a:t>Josephine Land Use Assumptions</a:t>
          </a:r>
        </a:p>
      </dsp:txBody>
      <dsp:txXfrm>
        <a:off x="585701" y="1066737"/>
        <a:ext cx="4337991" cy="2693452"/>
      </dsp:txXfrm>
    </dsp:sp>
    <dsp:sp modelId="{D41B0D04-F33D-4B42-8E97-9EE4D8B7C5F2}">
      <dsp:nvSpPr>
        <dsp:cNvPr id="0" name=""/>
        <dsp:cNvSpPr/>
      </dsp:nvSpPr>
      <dsp:spPr>
        <a:xfrm>
          <a:off x="5508110" y="507350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260AC-D958-46CF-921B-06663AFE6449}">
      <dsp:nvSpPr>
        <dsp:cNvPr id="0" name=""/>
        <dsp:cNvSpPr/>
      </dsp:nvSpPr>
      <dsp:spPr>
        <a:xfrm>
          <a:off x="6008730" y="982940"/>
          <a:ext cx="4505585" cy="2861046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2859E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0000"/>
              </a:solidFill>
              <a:latin typeface="Calibri" panose="020F0502020204030204"/>
              <a:ea typeface="+mn-ea"/>
              <a:cs typeface="+mn-cs"/>
            </a:rPr>
            <a:t>Josephine Impact Fee Project Plans</a:t>
          </a:r>
        </a:p>
      </dsp:txBody>
      <dsp:txXfrm>
        <a:off x="6092527" y="1066737"/>
        <a:ext cx="4337991" cy="2693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DB6B3F-93F3-AD9A-DD92-948354E621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2AEC5A-4A7F-FA39-CA2A-912CDD72E9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2962" y="1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6D319A20-4AC6-4931-90CD-BB0878BA02E7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EF0AF9-B61C-C914-C836-FBAA957DE9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173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F7177F-5998-F671-977F-21EED0D4CF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2962" y="9119173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604BEE82-E552-4E63-A8EF-F46460226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59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73843FFF-B30C-4486-9A34-9F69FFED8785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8EB1877E-3194-4DEF-B3B1-2953476B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4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1877E-3194-4DEF-B3B1-2953476BA1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18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507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1877E-3194-4DEF-B3B1-2953476BA1D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43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1877E-3194-4DEF-B3B1-2953476BA1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39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with </a:t>
            </a:r>
            <a:r>
              <a:rPr lang="en-US"/>
              <a:t>comp planUpdate </a:t>
            </a:r>
            <a:r>
              <a:rPr lang="en-US" dirty="0"/>
              <a:t>to growth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1877E-3194-4DEF-B3B1-2953476BA1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390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1877E-3194-4DEF-B3B1-2953476BA1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034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1877E-3194-4DEF-B3B1-2953476BA1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99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1877E-3194-4DEF-B3B1-2953476BA1D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188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1877E-3194-4DEF-B3B1-2953476BA1D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12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2434" y="3876328"/>
            <a:ext cx="6241366" cy="1412585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1618" y="5336972"/>
            <a:ext cx="5895791" cy="429923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1525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9F8CCBE6-7065-4BE7-9842-7F045B03C9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306" y="5814954"/>
            <a:ext cx="2283825" cy="901749"/>
          </a:xfrm>
          <a:prstGeom prst="rect">
            <a:avLst/>
          </a:prstGeom>
        </p:spPr>
      </p:pic>
      <p:grpSp>
        <p:nvGrpSpPr>
          <p:cNvPr id="42" name="Graphic 40">
            <a:extLst>
              <a:ext uri="{FF2B5EF4-FFF2-40B4-BE49-F238E27FC236}">
                <a16:creationId xmlns:a16="http://schemas.microsoft.com/office/drawing/2014/main" id="{C4ED1609-2AFC-4995-9236-8A30E3F60467}"/>
              </a:ext>
            </a:extLst>
          </p:cNvPr>
          <p:cNvGrpSpPr/>
          <p:nvPr/>
        </p:nvGrpSpPr>
        <p:grpSpPr>
          <a:xfrm>
            <a:off x="-50376" y="-30823"/>
            <a:ext cx="12261245" cy="6911449"/>
            <a:chOff x="11268" y="0"/>
            <a:chExt cx="12164399" cy="685685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5326DB2-B307-43C6-8645-B5207BF52C1D}"/>
                </a:ext>
              </a:extLst>
            </p:cNvPr>
            <p:cNvSpPr/>
            <p:nvPr/>
          </p:nvSpPr>
          <p:spPr>
            <a:xfrm>
              <a:off x="3902176" y="655058"/>
              <a:ext cx="1933170" cy="3207161"/>
            </a:xfrm>
            <a:custGeom>
              <a:avLst/>
              <a:gdLst>
                <a:gd name="connsiteX0" fmla="*/ 895875 w 1933170"/>
                <a:gd name="connsiteY0" fmla="*/ 247130 h 3207160"/>
                <a:gd name="connsiteX1" fmla="*/ 30702 w 1933170"/>
                <a:gd name="connsiteY1" fmla="*/ 2808612 h 3207160"/>
                <a:gd name="connsiteX2" fmla="*/ 394582 w 1933170"/>
                <a:gd name="connsiteY2" fmla="*/ 3165646 h 3207160"/>
                <a:gd name="connsiteX3" fmla="*/ 1535279 w 1933170"/>
                <a:gd name="connsiteY3" fmla="*/ 2756131 h 3207160"/>
                <a:gd name="connsiteX4" fmla="*/ 1893137 w 1933170"/>
                <a:gd name="connsiteY4" fmla="*/ 2005364 h 3207160"/>
                <a:gd name="connsiteX5" fmla="*/ 1276931 w 1933170"/>
                <a:gd name="connsiteY5" fmla="*/ 245038 h 3207160"/>
                <a:gd name="connsiteX6" fmla="*/ 895875 w 1933170"/>
                <a:gd name="connsiteY6" fmla="*/ 247130 h 320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3170" h="3207160">
                  <a:moveTo>
                    <a:pt x="895875" y="247130"/>
                  </a:moveTo>
                  <a:lnTo>
                    <a:pt x="30702" y="2808612"/>
                  </a:lnTo>
                  <a:cubicBezTo>
                    <a:pt x="30702" y="2808612"/>
                    <a:pt x="-156720" y="3363527"/>
                    <a:pt x="394582" y="3165646"/>
                  </a:cubicBezTo>
                  <a:lnTo>
                    <a:pt x="1535279" y="2756131"/>
                  </a:lnTo>
                  <a:cubicBezTo>
                    <a:pt x="1535279" y="2756131"/>
                    <a:pt x="2086644" y="2558251"/>
                    <a:pt x="1893137" y="2005364"/>
                  </a:cubicBezTo>
                  <a:lnTo>
                    <a:pt x="1276931" y="245038"/>
                  </a:lnTo>
                  <a:cubicBezTo>
                    <a:pt x="1276868" y="245102"/>
                    <a:pt x="1083297" y="-307722"/>
                    <a:pt x="895875" y="247130"/>
                  </a:cubicBezTo>
                  <a:close/>
                </a:path>
              </a:pathLst>
            </a:custGeom>
            <a:solidFill>
              <a:srgbClr val="0070C0"/>
            </a:solidFill>
            <a:ln w="6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597804B-622A-42F8-99E1-0B04BA102243}"/>
                </a:ext>
              </a:extLst>
            </p:cNvPr>
            <p:cNvSpPr/>
            <p:nvPr/>
          </p:nvSpPr>
          <p:spPr>
            <a:xfrm>
              <a:off x="5134615" y="0"/>
              <a:ext cx="1565551" cy="963416"/>
            </a:xfrm>
            <a:custGeom>
              <a:avLst/>
              <a:gdLst>
                <a:gd name="connsiteX0" fmla="*/ 46330 w 1565550"/>
                <a:gd name="connsiteY0" fmla="*/ 364640 h 963415"/>
                <a:gd name="connsiteX1" fmla="*/ 155918 w 1565550"/>
                <a:gd name="connsiteY1" fmla="*/ 677560 h 963415"/>
                <a:gd name="connsiteX2" fmla="*/ 761349 w 1565550"/>
                <a:gd name="connsiteY2" fmla="*/ 813960 h 963415"/>
                <a:gd name="connsiteX3" fmla="*/ 1566118 w 1565550"/>
                <a:gd name="connsiteY3" fmla="*/ 0 h 963415"/>
                <a:gd name="connsiteX4" fmla="*/ 2849 w 1565550"/>
                <a:gd name="connsiteY4" fmla="*/ 0 h 963415"/>
                <a:gd name="connsiteX5" fmla="*/ 46330 w 1565550"/>
                <a:gd name="connsiteY5" fmla="*/ 364640 h 9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550" h="963415">
                  <a:moveTo>
                    <a:pt x="46330" y="364640"/>
                  </a:moveTo>
                  <a:lnTo>
                    <a:pt x="155918" y="677560"/>
                  </a:lnTo>
                  <a:cubicBezTo>
                    <a:pt x="155918" y="677560"/>
                    <a:pt x="349489" y="1230447"/>
                    <a:pt x="761349" y="813960"/>
                  </a:cubicBezTo>
                  <a:lnTo>
                    <a:pt x="1566118" y="0"/>
                  </a:lnTo>
                  <a:lnTo>
                    <a:pt x="2849" y="0"/>
                  </a:lnTo>
                  <a:cubicBezTo>
                    <a:pt x="-4820" y="104581"/>
                    <a:pt x="884" y="234706"/>
                    <a:pt x="46330" y="36464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3B5BC3B-F2C7-4501-A9BE-DFF5799CCAA8}"/>
                </a:ext>
              </a:extLst>
            </p:cNvPr>
            <p:cNvSpPr/>
            <p:nvPr/>
          </p:nvSpPr>
          <p:spPr>
            <a:xfrm>
              <a:off x="11268" y="598459"/>
              <a:ext cx="3207161" cy="4614255"/>
            </a:xfrm>
            <a:custGeom>
              <a:avLst/>
              <a:gdLst>
                <a:gd name="connsiteX0" fmla="*/ 2917122 w 3207160"/>
                <a:gd name="connsiteY0" fmla="*/ 3617120 h 4614255"/>
                <a:gd name="connsiteX1" fmla="*/ 3053458 w 3207160"/>
                <a:gd name="connsiteY1" fmla="*/ 3011752 h 4614255"/>
                <a:gd name="connsiteX2" fmla="*/ 51467 w 3207160"/>
                <a:gd name="connsiteY2" fmla="*/ 43164 h 4614255"/>
                <a:gd name="connsiteX3" fmla="*/ 0 w 3207160"/>
                <a:gd name="connsiteY3" fmla="*/ 0 h 4614255"/>
                <a:gd name="connsiteX4" fmla="*/ 0 w 3207160"/>
                <a:gd name="connsiteY4" fmla="*/ 4619199 h 4614255"/>
                <a:gd name="connsiteX5" fmla="*/ 222790 w 3207160"/>
                <a:gd name="connsiteY5" fmla="*/ 4560254 h 4614255"/>
                <a:gd name="connsiteX6" fmla="*/ 2917122 w 3207160"/>
                <a:gd name="connsiteY6" fmla="*/ 3617120 h 461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07160" h="4614255">
                  <a:moveTo>
                    <a:pt x="2917122" y="3617120"/>
                  </a:moveTo>
                  <a:cubicBezTo>
                    <a:pt x="2917122" y="3617120"/>
                    <a:pt x="3470009" y="3423613"/>
                    <a:pt x="3053458" y="3011752"/>
                  </a:cubicBezTo>
                  <a:lnTo>
                    <a:pt x="51467" y="43164"/>
                  </a:lnTo>
                  <a:cubicBezTo>
                    <a:pt x="51467" y="43164"/>
                    <a:pt x="32959" y="24909"/>
                    <a:pt x="0" y="0"/>
                  </a:cubicBezTo>
                  <a:lnTo>
                    <a:pt x="0" y="4619199"/>
                  </a:lnTo>
                  <a:cubicBezTo>
                    <a:pt x="73397" y="4605572"/>
                    <a:pt x="148125" y="4586431"/>
                    <a:pt x="222790" y="4560254"/>
                  </a:cubicBezTo>
                  <a:lnTo>
                    <a:pt x="2917122" y="3617120"/>
                  </a:lnTo>
                  <a:close/>
                </a:path>
              </a:pathLst>
            </a:cu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96543" t="-21994" r="-68430" b="-402"/>
              </a:stretch>
            </a:blipFill>
            <a:ln w="6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1904294-A550-4143-9548-4D83B82F9726}"/>
                </a:ext>
              </a:extLst>
            </p:cNvPr>
            <p:cNvSpPr/>
            <p:nvPr/>
          </p:nvSpPr>
          <p:spPr>
            <a:xfrm>
              <a:off x="264185" y="4320146"/>
              <a:ext cx="3181808" cy="1939508"/>
            </a:xfrm>
            <a:custGeom>
              <a:avLst/>
              <a:gdLst>
                <a:gd name="connsiteX0" fmla="*/ 2789576 w 3181807"/>
                <a:gd name="connsiteY0" fmla="*/ 40959 h 1939508"/>
                <a:gd name="connsiteX1" fmla="*/ 245081 w 3181807"/>
                <a:gd name="connsiteY1" fmla="*/ 931675 h 1939508"/>
                <a:gd name="connsiteX2" fmla="*/ 247172 w 3181807"/>
                <a:gd name="connsiteY2" fmla="*/ 1312604 h 1939508"/>
                <a:gd name="connsiteX3" fmla="*/ 2026830 w 3181807"/>
                <a:gd name="connsiteY3" fmla="*/ 1913662 h 1939508"/>
                <a:gd name="connsiteX4" fmla="*/ 2769040 w 3181807"/>
                <a:gd name="connsiteY4" fmla="*/ 1546232 h 1939508"/>
                <a:gd name="connsiteX5" fmla="*/ 3155040 w 3181807"/>
                <a:gd name="connsiteY5" fmla="*/ 402430 h 1939508"/>
                <a:gd name="connsiteX6" fmla="*/ 2789576 w 3181807"/>
                <a:gd name="connsiteY6" fmla="*/ 40959 h 193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81807" h="1939508">
                  <a:moveTo>
                    <a:pt x="2789576" y="40959"/>
                  </a:moveTo>
                  <a:lnTo>
                    <a:pt x="245081" y="931675"/>
                  </a:lnTo>
                  <a:cubicBezTo>
                    <a:pt x="245081" y="931675"/>
                    <a:pt x="-307743" y="1125182"/>
                    <a:pt x="247172" y="1312604"/>
                  </a:cubicBezTo>
                  <a:lnTo>
                    <a:pt x="2026830" y="1913662"/>
                  </a:lnTo>
                  <a:cubicBezTo>
                    <a:pt x="2026830" y="1913662"/>
                    <a:pt x="2581808" y="2101084"/>
                    <a:pt x="2769040" y="1546232"/>
                  </a:cubicBezTo>
                  <a:lnTo>
                    <a:pt x="3155040" y="402430"/>
                  </a:lnTo>
                  <a:cubicBezTo>
                    <a:pt x="3155104" y="402430"/>
                    <a:pt x="3342463" y="-152548"/>
                    <a:pt x="2789576" y="40959"/>
                  </a:cubicBezTo>
                  <a:close/>
                </a:path>
              </a:pathLst>
            </a:custGeom>
            <a:solidFill>
              <a:srgbClr val="0070C0"/>
            </a:solidFill>
            <a:ln w="63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249E21-8892-42AD-A48F-651860F49E01}"/>
                </a:ext>
              </a:extLst>
            </p:cNvPr>
            <p:cNvSpPr/>
            <p:nvPr/>
          </p:nvSpPr>
          <p:spPr>
            <a:xfrm>
              <a:off x="11268" y="5652589"/>
              <a:ext cx="2611364" cy="1204270"/>
            </a:xfrm>
            <a:custGeom>
              <a:avLst/>
              <a:gdLst>
                <a:gd name="connsiteX0" fmla="*/ 2222765 w 2611364"/>
                <a:gd name="connsiteY0" fmla="*/ 750640 h 1204269"/>
                <a:gd name="connsiteX1" fmla="*/ 0 w 2611364"/>
                <a:gd name="connsiteY1" fmla="*/ 0 h 1204269"/>
                <a:gd name="connsiteX2" fmla="*/ 0 w 2611364"/>
                <a:gd name="connsiteY2" fmla="*/ 1205791 h 1204269"/>
                <a:gd name="connsiteX3" fmla="*/ 2616372 w 2611364"/>
                <a:gd name="connsiteY3" fmla="*/ 1205791 h 1204269"/>
                <a:gd name="connsiteX4" fmla="*/ 2222765 w 2611364"/>
                <a:gd name="connsiteY4" fmla="*/ 750640 h 120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1364" h="1204269">
                  <a:moveTo>
                    <a:pt x="2222765" y="750640"/>
                  </a:moveTo>
                  <a:lnTo>
                    <a:pt x="0" y="0"/>
                  </a:lnTo>
                  <a:lnTo>
                    <a:pt x="0" y="1205791"/>
                  </a:lnTo>
                  <a:lnTo>
                    <a:pt x="2616372" y="1205791"/>
                  </a:lnTo>
                  <a:cubicBezTo>
                    <a:pt x="2597103" y="1040489"/>
                    <a:pt x="2508051" y="846982"/>
                    <a:pt x="2222765" y="75064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A31AB3C-7950-4458-8061-649422A77C6B}"/>
                </a:ext>
              </a:extLst>
            </p:cNvPr>
            <p:cNvSpPr/>
            <p:nvPr/>
          </p:nvSpPr>
          <p:spPr>
            <a:xfrm>
              <a:off x="11268" y="0"/>
              <a:ext cx="4766373" cy="3625486"/>
            </a:xfrm>
            <a:custGeom>
              <a:avLst/>
              <a:gdLst>
                <a:gd name="connsiteX0" fmla="*/ 3170336 w 4766373"/>
                <a:gd name="connsiteY0" fmla="*/ 3484333 h 3625486"/>
                <a:gd name="connsiteX1" fmla="*/ 3774245 w 4766373"/>
                <a:gd name="connsiteY1" fmla="*/ 3341215 h 3625486"/>
                <a:gd name="connsiteX2" fmla="*/ 4690758 w 4766373"/>
                <a:gd name="connsiteY2" fmla="*/ 627678 h 3625486"/>
                <a:gd name="connsiteX3" fmla="*/ 4771191 w 4766373"/>
                <a:gd name="connsiteY3" fmla="*/ 0 h 3625486"/>
                <a:gd name="connsiteX4" fmla="*/ 0 w 4766373"/>
                <a:gd name="connsiteY4" fmla="*/ 0 h 3625486"/>
                <a:gd name="connsiteX5" fmla="*/ 0 w 4766373"/>
                <a:gd name="connsiteY5" fmla="*/ 0 h 3625486"/>
                <a:gd name="connsiteX6" fmla="*/ 0 w 4766373"/>
                <a:gd name="connsiteY6" fmla="*/ 235086 h 3625486"/>
                <a:gd name="connsiteX7" fmla="*/ 172211 w 4766373"/>
                <a:gd name="connsiteY7" fmla="*/ 519611 h 3625486"/>
                <a:gd name="connsiteX8" fmla="*/ 3170336 w 4766373"/>
                <a:gd name="connsiteY8" fmla="*/ 3484333 h 3625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6373" h="3625486">
                  <a:moveTo>
                    <a:pt x="3170336" y="3484333"/>
                  </a:moveTo>
                  <a:cubicBezTo>
                    <a:pt x="3170336" y="3484333"/>
                    <a:pt x="3586823" y="3896194"/>
                    <a:pt x="3774245" y="3341215"/>
                  </a:cubicBezTo>
                  <a:lnTo>
                    <a:pt x="4690758" y="627678"/>
                  </a:lnTo>
                  <a:cubicBezTo>
                    <a:pt x="4690758" y="627678"/>
                    <a:pt x="4783107" y="354246"/>
                    <a:pt x="4771191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235086"/>
                  </a:lnTo>
                  <a:cubicBezTo>
                    <a:pt x="22628" y="326611"/>
                    <a:pt x="74728" y="423206"/>
                    <a:pt x="172211" y="519611"/>
                  </a:cubicBezTo>
                  <a:lnTo>
                    <a:pt x="3170336" y="3484333"/>
                  </a:lnTo>
                  <a:close/>
                </a:path>
              </a:pathLst>
            </a:custGeom>
            <a:blipFill dpi="0"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18968" t="-243" r="-526" b="-4458"/>
              </a:stretch>
            </a:blipFill>
            <a:ln w="6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B9C240C-09F6-45B2-AF14-0182E8754779}"/>
                </a:ext>
              </a:extLst>
            </p:cNvPr>
            <p:cNvSpPr/>
            <p:nvPr/>
          </p:nvSpPr>
          <p:spPr>
            <a:xfrm>
              <a:off x="5691624" y="0"/>
              <a:ext cx="6484043" cy="2991660"/>
            </a:xfrm>
            <a:custGeom>
              <a:avLst/>
              <a:gdLst>
                <a:gd name="connsiteX0" fmla="*/ 51715 w 6484042"/>
                <a:gd name="connsiteY0" fmla="*/ 1971263 h 2991659"/>
                <a:gd name="connsiteX1" fmla="*/ 271780 w 6484042"/>
                <a:gd name="connsiteY1" fmla="*/ 2600019 h 2991659"/>
                <a:gd name="connsiteX2" fmla="*/ 1016589 w 6484042"/>
                <a:gd name="connsiteY2" fmla="*/ 2954898 h 2991659"/>
                <a:gd name="connsiteX3" fmla="*/ 6489108 w 6484042"/>
                <a:gd name="connsiteY3" fmla="*/ 990417 h 2991659"/>
                <a:gd name="connsiteX4" fmla="*/ 6489108 w 6484042"/>
                <a:gd name="connsiteY4" fmla="*/ 0 h 2991659"/>
                <a:gd name="connsiteX5" fmla="*/ 1260802 w 6484042"/>
                <a:gd name="connsiteY5" fmla="*/ 0 h 2991659"/>
                <a:gd name="connsiteX6" fmla="*/ 270068 w 6484042"/>
                <a:gd name="connsiteY6" fmla="*/ 1001889 h 2991659"/>
                <a:gd name="connsiteX7" fmla="*/ 51715 w 6484042"/>
                <a:gd name="connsiteY7" fmla="*/ 1971263 h 299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84042" h="2991659">
                  <a:moveTo>
                    <a:pt x="51715" y="1971263"/>
                  </a:moveTo>
                  <a:lnTo>
                    <a:pt x="271780" y="2600019"/>
                  </a:lnTo>
                  <a:cubicBezTo>
                    <a:pt x="271780" y="2600019"/>
                    <a:pt x="465350" y="3152842"/>
                    <a:pt x="1016589" y="2954898"/>
                  </a:cubicBezTo>
                  <a:lnTo>
                    <a:pt x="6489108" y="990417"/>
                  </a:lnTo>
                  <a:lnTo>
                    <a:pt x="6489108" y="0"/>
                  </a:lnTo>
                  <a:lnTo>
                    <a:pt x="1260802" y="0"/>
                  </a:lnTo>
                  <a:lnTo>
                    <a:pt x="270068" y="1001889"/>
                  </a:lnTo>
                  <a:cubicBezTo>
                    <a:pt x="270068" y="1001889"/>
                    <a:pt x="-141792" y="1418440"/>
                    <a:pt x="51715" y="1971263"/>
                  </a:cubicBezTo>
                  <a:close/>
                </a:path>
              </a:pathLst>
            </a:custGeom>
            <a:blipFill dpi="0" rotWithShape="1"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216" t="-24952" r="-880" b="-20942"/>
              </a:stretch>
            </a:blipFill>
            <a:ln w="6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aphic 49">
            <a:extLst>
              <a:ext uri="{FF2B5EF4-FFF2-40B4-BE49-F238E27FC236}">
                <a16:creationId xmlns:a16="http://schemas.microsoft.com/office/drawing/2014/main" id="{A3243347-C7F9-4321-80F5-CBF7DC3CF7EA}"/>
              </a:ext>
            </a:extLst>
          </p:cNvPr>
          <p:cNvGrpSpPr/>
          <p:nvPr/>
        </p:nvGrpSpPr>
        <p:grpSpPr>
          <a:xfrm>
            <a:off x="-18531" y="-16136"/>
            <a:ext cx="6792754" cy="6910505"/>
            <a:chOff x="-18531" y="-16136"/>
            <a:chExt cx="6792754" cy="6910505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B01FCE5-013A-410C-939F-8E3AA968543B}"/>
                </a:ext>
              </a:extLst>
            </p:cNvPr>
            <p:cNvSpPr/>
            <p:nvPr/>
          </p:nvSpPr>
          <p:spPr>
            <a:xfrm>
              <a:off x="3975031" y="698364"/>
              <a:ext cx="1922509" cy="3189474"/>
            </a:xfrm>
            <a:custGeom>
              <a:avLst/>
              <a:gdLst>
                <a:gd name="connsiteX0" fmla="*/ 890934 w 1922509"/>
                <a:gd name="connsiteY0" fmla="*/ 245809 h 3189474"/>
                <a:gd name="connsiteX1" fmla="*/ 30533 w 1922509"/>
                <a:gd name="connsiteY1" fmla="*/ 2793165 h 3189474"/>
                <a:gd name="connsiteX2" fmla="*/ 392405 w 1922509"/>
                <a:gd name="connsiteY2" fmla="*/ 3148231 h 3189474"/>
                <a:gd name="connsiteX3" fmla="*/ 1526812 w 1922509"/>
                <a:gd name="connsiteY3" fmla="*/ 2740974 h 3189474"/>
                <a:gd name="connsiteX4" fmla="*/ 1882697 w 1922509"/>
                <a:gd name="connsiteY4" fmla="*/ 1994347 h 3189474"/>
                <a:gd name="connsiteX5" fmla="*/ 1269889 w 1922509"/>
                <a:gd name="connsiteY5" fmla="*/ 243729 h 3189474"/>
                <a:gd name="connsiteX6" fmla="*/ 890934 w 1922509"/>
                <a:gd name="connsiteY6" fmla="*/ 245809 h 318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2509" h="3189474">
                  <a:moveTo>
                    <a:pt x="890934" y="245809"/>
                  </a:moveTo>
                  <a:lnTo>
                    <a:pt x="30533" y="2793165"/>
                  </a:lnTo>
                  <a:cubicBezTo>
                    <a:pt x="30533" y="2793165"/>
                    <a:pt x="-155856" y="3345020"/>
                    <a:pt x="392405" y="3148231"/>
                  </a:cubicBezTo>
                  <a:lnTo>
                    <a:pt x="1526812" y="2740974"/>
                  </a:lnTo>
                  <a:cubicBezTo>
                    <a:pt x="1526812" y="2740974"/>
                    <a:pt x="2075137" y="2544185"/>
                    <a:pt x="1882697" y="1994347"/>
                  </a:cubicBezTo>
                  <a:lnTo>
                    <a:pt x="1269889" y="243729"/>
                  </a:lnTo>
                  <a:cubicBezTo>
                    <a:pt x="1269826" y="243729"/>
                    <a:pt x="1077386" y="-306046"/>
                    <a:pt x="890934" y="245809"/>
                  </a:cubicBezTo>
                  <a:close/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E4D50D2-5009-4358-9A0E-7DACF5E27C61}"/>
                </a:ext>
              </a:extLst>
            </p:cNvPr>
            <p:cNvSpPr/>
            <p:nvPr/>
          </p:nvSpPr>
          <p:spPr>
            <a:xfrm>
              <a:off x="5217306" y="-16136"/>
              <a:ext cx="1556917" cy="958103"/>
            </a:xfrm>
            <a:custGeom>
              <a:avLst/>
              <a:gdLst>
                <a:gd name="connsiteX0" fmla="*/ 2841 w 1556917"/>
                <a:gd name="connsiteY0" fmla="*/ 0 h 958102"/>
                <a:gd name="connsiteX1" fmla="*/ 46082 w 1556917"/>
                <a:gd name="connsiteY1" fmla="*/ 362629 h 958102"/>
                <a:gd name="connsiteX2" fmla="*/ 155066 w 1556917"/>
                <a:gd name="connsiteY2" fmla="*/ 673824 h 958102"/>
                <a:gd name="connsiteX3" fmla="*/ 757158 w 1556917"/>
                <a:gd name="connsiteY3" fmla="*/ 809471 h 958102"/>
                <a:gd name="connsiteX4" fmla="*/ 1557490 w 1556917"/>
                <a:gd name="connsiteY4" fmla="*/ 0 h 95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917" h="958102">
                  <a:moveTo>
                    <a:pt x="2841" y="0"/>
                  </a:moveTo>
                  <a:cubicBezTo>
                    <a:pt x="-4786" y="104005"/>
                    <a:pt x="824" y="233412"/>
                    <a:pt x="46082" y="362629"/>
                  </a:cubicBezTo>
                  <a:lnTo>
                    <a:pt x="155066" y="673824"/>
                  </a:lnTo>
                  <a:cubicBezTo>
                    <a:pt x="155066" y="673824"/>
                    <a:pt x="347569" y="1223661"/>
                    <a:pt x="757158" y="809471"/>
                  </a:cubicBezTo>
                  <a:lnTo>
                    <a:pt x="1557490" y="0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3C5DDB9-C9C0-4075-A797-5579C71EF04D}"/>
                </a:ext>
              </a:extLst>
            </p:cNvPr>
            <p:cNvSpPr/>
            <p:nvPr/>
          </p:nvSpPr>
          <p:spPr>
            <a:xfrm>
              <a:off x="280519" y="4430077"/>
              <a:ext cx="3164261" cy="1928813"/>
            </a:xfrm>
            <a:custGeom>
              <a:avLst/>
              <a:gdLst>
                <a:gd name="connsiteX0" fmla="*/ 2774193 w 3164261"/>
                <a:gd name="connsiteY0" fmla="*/ 40733 h 1928812"/>
                <a:gd name="connsiteX1" fmla="*/ 243729 w 3164261"/>
                <a:gd name="connsiteY1" fmla="*/ 926600 h 1928812"/>
                <a:gd name="connsiteX2" fmla="*/ 245809 w 3164261"/>
                <a:gd name="connsiteY2" fmla="*/ 1305429 h 1928812"/>
                <a:gd name="connsiteX3" fmla="*/ 2015652 w 3164261"/>
                <a:gd name="connsiteY3" fmla="*/ 1903171 h 1928812"/>
                <a:gd name="connsiteX4" fmla="*/ 2753770 w 3164261"/>
                <a:gd name="connsiteY4" fmla="*/ 1537769 h 1928812"/>
                <a:gd name="connsiteX5" fmla="*/ 3137641 w 3164261"/>
                <a:gd name="connsiteY5" fmla="*/ 400273 h 1928812"/>
                <a:gd name="connsiteX6" fmla="*/ 2774193 w 3164261"/>
                <a:gd name="connsiteY6" fmla="*/ 40733 h 192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4261" h="1928812">
                  <a:moveTo>
                    <a:pt x="2774193" y="40733"/>
                  </a:moveTo>
                  <a:lnTo>
                    <a:pt x="243729" y="926600"/>
                  </a:lnTo>
                  <a:cubicBezTo>
                    <a:pt x="243729" y="926600"/>
                    <a:pt x="-306046" y="1119040"/>
                    <a:pt x="245809" y="1305429"/>
                  </a:cubicBezTo>
                  <a:lnTo>
                    <a:pt x="2015652" y="1903171"/>
                  </a:lnTo>
                  <a:cubicBezTo>
                    <a:pt x="2015652" y="1903171"/>
                    <a:pt x="2567570" y="2089560"/>
                    <a:pt x="2753770" y="1537769"/>
                  </a:cubicBezTo>
                  <a:lnTo>
                    <a:pt x="3137641" y="400273"/>
                  </a:lnTo>
                  <a:cubicBezTo>
                    <a:pt x="3137704" y="400210"/>
                    <a:pt x="3324030" y="-151708"/>
                    <a:pt x="2774193" y="40733"/>
                  </a:cubicBezTo>
                  <a:close/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07A1F21-B046-48F6-9C0D-13192ACBA857}"/>
                </a:ext>
              </a:extLst>
            </p:cNvPr>
            <p:cNvSpPr/>
            <p:nvPr/>
          </p:nvSpPr>
          <p:spPr>
            <a:xfrm>
              <a:off x="-18531" y="5772380"/>
              <a:ext cx="2691513" cy="1121989"/>
            </a:xfrm>
            <a:custGeom>
              <a:avLst/>
              <a:gdLst>
                <a:gd name="connsiteX0" fmla="*/ 2693656 w 2691512"/>
                <a:gd name="connsiteY0" fmla="*/ 1125582 h 1121988"/>
                <a:gd name="connsiteX1" fmla="*/ 2329010 w 2691512"/>
                <a:gd name="connsiteY1" fmla="*/ 792389 h 1121988"/>
                <a:gd name="connsiteX2" fmla="*/ 0 w 2691512"/>
                <a:gd name="connsiteY2" fmla="*/ 0 h 1121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91512" h="1121988">
                  <a:moveTo>
                    <a:pt x="2693656" y="1125582"/>
                  </a:moveTo>
                  <a:cubicBezTo>
                    <a:pt x="2648650" y="995166"/>
                    <a:pt x="2545781" y="865570"/>
                    <a:pt x="2329010" y="792389"/>
                  </a:cubicBezTo>
                  <a:lnTo>
                    <a:pt x="0" y="0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E2A3F92-DE41-4218-83AE-EEE00C17A4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5932" y="2858512"/>
            <a:ext cx="2257868" cy="62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66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F0433B-19B3-86AB-98C0-BF55BAE7E8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9634" y="6043641"/>
            <a:ext cx="2257868" cy="62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2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81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79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05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aphic 18">
            <a:extLst>
              <a:ext uri="{FF2B5EF4-FFF2-40B4-BE49-F238E27FC236}">
                <a16:creationId xmlns:a16="http://schemas.microsoft.com/office/drawing/2014/main" id="{741D6F7A-6394-4FD8-8C27-09F1A0A1B85B}"/>
              </a:ext>
            </a:extLst>
          </p:cNvPr>
          <p:cNvGrpSpPr/>
          <p:nvPr/>
        </p:nvGrpSpPr>
        <p:grpSpPr>
          <a:xfrm>
            <a:off x="3794203" y="82192"/>
            <a:ext cx="8444700" cy="6853360"/>
            <a:chOff x="3742833" y="0"/>
            <a:chExt cx="8444700" cy="685336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E6078A-F44B-4E34-A720-772FC4AD4EF3}"/>
                </a:ext>
              </a:extLst>
            </p:cNvPr>
            <p:cNvSpPr/>
            <p:nvPr/>
          </p:nvSpPr>
          <p:spPr>
            <a:xfrm>
              <a:off x="7947212" y="5029889"/>
              <a:ext cx="1966377" cy="1820462"/>
            </a:xfrm>
            <a:custGeom>
              <a:avLst/>
              <a:gdLst>
                <a:gd name="connsiteX0" fmla="*/ 1582536 w 1966376"/>
                <a:gd name="connsiteY0" fmla="*/ 34053 h 1820462"/>
                <a:gd name="connsiteX1" fmla="*/ 423068 w 1966376"/>
                <a:gd name="connsiteY1" fmla="*/ 393282 h 1820462"/>
                <a:gd name="connsiteX2" fmla="*/ 31808 w 1966376"/>
                <a:gd name="connsiteY2" fmla="*/ 1128623 h 1820462"/>
                <a:gd name="connsiteX3" fmla="*/ 242203 w 1966376"/>
                <a:gd name="connsiteY3" fmla="*/ 1827139 h 1820462"/>
                <a:gd name="connsiteX4" fmla="*/ 1380200 w 1966376"/>
                <a:gd name="connsiteY4" fmla="*/ 1827139 h 1820462"/>
                <a:gd name="connsiteX5" fmla="*/ 1930786 w 1966376"/>
                <a:gd name="connsiteY5" fmla="*/ 407317 h 1820462"/>
                <a:gd name="connsiteX6" fmla="*/ 1582536 w 1966376"/>
                <a:gd name="connsiteY6" fmla="*/ 34053 h 1820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6376" h="1820462">
                  <a:moveTo>
                    <a:pt x="1582536" y="34053"/>
                  </a:moveTo>
                  <a:lnTo>
                    <a:pt x="423068" y="393282"/>
                  </a:lnTo>
                  <a:cubicBezTo>
                    <a:pt x="423068" y="393282"/>
                    <a:pt x="-137314" y="566920"/>
                    <a:pt x="31808" y="1128623"/>
                  </a:cubicBezTo>
                  <a:lnTo>
                    <a:pt x="242203" y="1827139"/>
                  </a:lnTo>
                  <a:lnTo>
                    <a:pt x="1380200" y="1827139"/>
                  </a:lnTo>
                  <a:lnTo>
                    <a:pt x="1930786" y="407317"/>
                  </a:lnTo>
                  <a:cubicBezTo>
                    <a:pt x="1930786" y="407317"/>
                    <a:pt x="2142849" y="-139586"/>
                    <a:pt x="1582536" y="34053"/>
                  </a:cubicBezTo>
                  <a:close/>
                </a:path>
              </a:pathLst>
            </a:custGeom>
            <a:solidFill>
              <a:srgbClr val="77787B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FC36334-94C1-45ED-9011-F67DB3156944}"/>
                </a:ext>
              </a:extLst>
            </p:cNvPr>
            <p:cNvSpPr/>
            <p:nvPr/>
          </p:nvSpPr>
          <p:spPr>
            <a:xfrm>
              <a:off x="10610263" y="4344720"/>
              <a:ext cx="1577270" cy="2508347"/>
            </a:xfrm>
            <a:custGeom>
              <a:avLst/>
              <a:gdLst>
                <a:gd name="connsiteX0" fmla="*/ 1583335 w 1577270"/>
                <a:gd name="connsiteY0" fmla="*/ 0 h 2508346"/>
                <a:gd name="connsiteX1" fmla="*/ 306094 w 1577270"/>
                <a:gd name="connsiteY1" fmla="*/ 384660 h 2508346"/>
                <a:gd name="connsiteX2" fmla="*/ 142877 w 1577270"/>
                <a:gd name="connsiteY2" fmla="*/ 984370 h 2508346"/>
                <a:gd name="connsiteX3" fmla="*/ 1557279 w 1577270"/>
                <a:gd name="connsiteY3" fmla="*/ 2512377 h 2508346"/>
                <a:gd name="connsiteX4" fmla="*/ 1583335 w 1577270"/>
                <a:gd name="connsiteY4" fmla="*/ 2512377 h 2508346"/>
                <a:gd name="connsiteX5" fmla="*/ 1583335 w 1577270"/>
                <a:gd name="connsiteY5" fmla="*/ 0 h 250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7270" h="2508346">
                  <a:moveTo>
                    <a:pt x="1583335" y="0"/>
                  </a:moveTo>
                  <a:lnTo>
                    <a:pt x="306094" y="384660"/>
                  </a:lnTo>
                  <a:cubicBezTo>
                    <a:pt x="306094" y="384660"/>
                    <a:pt x="-255679" y="553782"/>
                    <a:pt x="142877" y="984370"/>
                  </a:cubicBezTo>
                  <a:lnTo>
                    <a:pt x="1557279" y="2512377"/>
                  </a:lnTo>
                  <a:lnTo>
                    <a:pt x="1583335" y="2512377"/>
                  </a:lnTo>
                  <a:lnTo>
                    <a:pt x="158333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779B88-5F7B-4A76-8B5B-13BAF634202C}"/>
                </a:ext>
              </a:extLst>
            </p:cNvPr>
            <p:cNvSpPr/>
            <p:nvPr/>
          </p:nvSpPr>
          <p:spPr>
            <a:xfrm>
              <a:off x="10408329" y="2697700"/>
              <a:ext cx="1778772" cy="1910790"/>
            </a:xfrm>
            <a:custGeom>
              <a:avLst/>
              <a:gdLst>
                <a:gd name="connsiteX0" fmla="*/ 476065 w 1778772"/>
                <a:gd name="connsiteY0" fmla="*/ 375268 h 1910790"/>
                <a:gd name="connsiteX1" fmla="*/ 39224 w 1778772"/>
                <a:gd name="connsiteY1" fmla="*/ 1502634 h 1910790"/>
                <a:gd name="connsiteX2" fmla="*/ 388933 w 1778772"/>
                <a:gd name="connsiteY2" fmla="*/ 1880484 h 1910790"/>
                <a:gd name="connsiteX3" fmla="*/ 1785130 w 1778772"/>
                <a:gd name="connsiteY3" fmla="*/ 1459971 h 1910790"/>
                <a:gd name="connsiteX4" fmla="*/ 1785130 w 1778772"/>
                <a:gd name="connsiteY4" fmla="*/ 253811 h 1910790"/>
                <a:gd name="connsiteX5" fmla="*/ 1234892 w 1778772"/>
                <a:gd name="connsiteY5" fmla="*/ 40428 h 1910790"/>
                <a:gd name="connsiteX6" fmla="*/ 476065 w 1778772"/>
                <a:gd name="connsiteY6" fmla="*/ 375268 h 191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772" h="1910790">
                  <a:moveTo>
                    <a:pt x="476065" y="375268"/>
                  </a:moveTo>
                  <a:lnTo>
                    <a:pt x="39224" y="1502634"/>
                  </a:lnTo>
                  <a:cubicBezTo>
                    <a:pt x="39224" y="1502634"/>
                    <a:pt x="-172770" y="2049676"/>
                    <a:pt x="388933" y="1880484"/>
                  </a:cubicBezTo>
                  <a:lnTo>
                    <a:pt x="1785130" y="1459971"/>
                  </a:lnTo>
                  <a:lnTo>
                    <a:pt x="1785130" y="253811"/>
                  </a:lnTo>
                  <a:lnTo>
                    <a:pt x="1234892" y="40428"/>
                  </a:lnTo>
                  <a:cubicBezTo>
                    <a:pt x="1235031" y="40497"/>
                    <a:pt x="688058" y="-171635"/>
                    <a:pt x="476065" y="375268"/>
                  </a:cubicBezTo>
                  <a:close/>
                </a:path>
              </a:pathLst>
            </a:custGeom>
            <a:solidFill>
              <a:srgbClr val="77787B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A35A91A-0632-49B8-AFE3-65A49D58ECDF}"/>
                </a:ext>
              </a:extLst>
            </p:cNvPr>
            <p:cNvSpPr/>
            <p:nvPr/>
          </p:nvSpPr>
          <p:spPr>
            <a:xfrm>
              <a:off x="11332508" y="0"/>
              <a:ext cx="854644" cy="2758486"/>
            </a:xfrm>
            <a:custGeom>
              <a:avLst/>
              <a:gdLst>
                <a:gd name="connsiteX0" fmla="*/ 640064 w 854644"/>
                <a:gd name="connsiteY0" fmla="*/ 264940 h 2758486"/>
                <a:gd name="connsiteX1" fmla="*/ 40423 w 854644"/>
                <a:gd name="connsiteY1" fmla="*/ 1812124 h 2758486"/>
                <a:gd name="connsiteX2" fmla="*/ 375401 w 854644"/>
                <a:gd name="connsiteY2" fmla="*/ 2571229 h 2758486"/>
                <a:gd name="connsiteX3" fmla="*/ 861090 w 854644"/>
                <a:gd name="connsiteY3" fmla="*/ 2759529 h 2758486"/>
                <a:gd name="connsiteX4" fmla="*/ 861090 w 854644"/>
                <a:gd name="connsiteY4" fmla="*/ 0 h 2758486"/>
                <a:gd name="connsiteX5" fmla="*/ 640064 w 854644"/>
                <a:gd name="connsiteY5" fmla="*/ 264940 h 2758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4644" h="2758486">
                  <a:moveTo>
                    <a:pt x="640064" y="264940"/>
                  </a:moveTo>
                  <a:lnTo>
                    <a:pt x="40423" y="1812124"/>
                  </a:lnTo>
                  <a:cubicBezTo>
                    <a:pt x="40423" y="1812124"/>
                    <a:pt x="-171571" y="2359166"/>
                    <a:pt x="375401" y="2571229"/>
                  </a:cubicBezTo>
                  <a:lnTo>
                    <a:pt x="861090" y="2759529"/>
                  </a:lnTo>
                  <a:lnTo>
                    <a:pt x="861090" y="0"/>
                  </a:lnTo>
                  <a:cubicBezTo>
                    <a:pt x="781184" y="27446"/>
                    <a:pt x="702529" y="103739"/>
                    <a:pt x="640064" y="264940"/>
                  </a:cubicBezTo>
                  <a:close/>
                </a:path>
              </a:pathLst>
            </a:custGeom>
            <a:solidFill>
              <a:srgbClr val="0070C0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814620D-8E7F-40D2-A836-07CF2377C5E4}"/>
                </a:ext>
              </a:extLst>
            </p:cNvPr>
            <p:cNvSpPr/>
            <p:nvPr/>
          </p:nvSpPr>
          <p:spPr>
            <a:xfrm>
              <a:off x="9519465" y="5288852"/>
              <a:ext cx="2411070" cy="1563374"/>
            </a:xfrm>
            <a:custGeom>
              <a:avLst/>
              <a:gdLst>
                <a:gd name="connsiteX0" fmla="*/ 500557 w 2411069"/>
                <a:gd name="connsiteY0" fmla="*/ 277453 h 1563373"/>
                <a:gd name="connsiteX1" fmla="*/ 0 w 2411069"/>
                <a:gd name="connsiteY1" fmla="*/ 1568244 h 1563373"/>
                <a:gd name="connsiteX2" fmla="*/ 2413710 w 2411069"/>
                <a:gd name="connsiteY2" fmla="*/ 1568244 h 1563373"/>
                <a:gd name="connsiteX3" fmla="*/ 1111177 w 2411069"/>
                <a:gd name="connsiteY3" fmla="*/ 161000 h 1563373"/>
                <a:gd name="connsiteX4" fmla="*/ 500557 w 2411069"/>
                <a:gd name="connsiteY4" fmla="*/ 277453 h 156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1069" h="1563373">
                  <a:moveTo>
                    <a:pt x="500557" y="277453"/>
                  </a:moveTo>
                  <a:lnTo>
                    <a:pt x="0" y="1568244"/>
                  </a:lnTo>
                  <a:lnTo>
                    <a:pt x="2413710" y="1568244"/>
                  </a:lnTo>
                  <a:lnTo>
                    <a:pt x="1111177" y="161000"/>
                  </a:lnTo>
                  <a:cubicBezTo>
                    <a:pt x="1111177" y="161000"/>
                    <a:pt x="712621" y="-269519"/>
                    <a:pt x="500557" y="277453"/>
                  </a:cubicBezTo>
                  <a:close/>
                </a:path>
              </a:pathLst>
            </a:custGeom>
            <a:solidFill>
              <a:srgbClr val="0070C0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48336AD-38C7-4F33-8CE2-F6751D771FA3}"/>
                </a:ext>
              </a:extLst>
            </p:cNvPr>
            <p:cNvSpPr/>
            <p:nvPr/>
          </p:nvSpPr>
          <p:spPr>
            <a:xfrm>
              <a:off x="3742833" y="5790266"/>
              <a:ext cx="4259325" cy="1063094"/>
            </a:xfrm>
            <a:custGeom>
              <a:avLst/>
              <a:gdLst>
                <a:gd name="connsiteX0" fmla="*/ 4065189 w 4259325"/>
                <a:gd name="connsiteY0" fmla="*/ 421331 h 1063094"/>
                <a:gd name="connsiteX1" fmla="*/ 3335615 w 4259325"/>
                <a:gd name="connsiteY1" fmla="*/ 33337 h 1063094"/>
                <a:gd name="connsiteX2" fmla="*/ 0 w 4259325"/>
                <a:gd name="connsiteY2" fmla="*/ 1066831 h 1063094"/>
                <a:gd name="connsiteX3" fmla="*/ 4259464 w 4259325"/>
                <a:gd name="connsiteY3" fmla="*/ 1066831 h 1063094"/>
                <a:gd name="connsiteX4" fmla="*/ 4257588 w 4259325"/>
                <a:gd name="connsiteY4" fmla="*/ 1060230 h 1063094"/>
                <a:gd name="connsiteX5" fmla="*/ 4065189 w 4259325"/>
                <a:gd name="connsiteY5" fmla="*/ 421331 h 106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9325" h="1063094">
                  <a:moveTo>
                    <a:pt x="4065189" y="421331"/>
                  </a:moveTo>
                  <a:cubicBezTo>
                    <a:pt x="4065189" y="421331"/>
                    <a:pt x="3895997" y="-140372"/>
                    <a:pt x="3335615" y="33337"/>
                  </a:cubicBezTo>
                  <a:lnTo>
                    <a:pt x="0" y="1066831"/>
                  </a:lnTo>
                  <a:lnTo>
                    <a:pt x="4259464" y="1066831"/>
                  </a:lnTo>
                  <a:cubicBezTo>
                    <a:pt x="4258839" y="1064607"/>
                    <a:pt x="4258214" y="1062453"/>
                    <a:pt x="4257588" y="1060230"/>
                  </a:cubicBezTo>
                  <a:lnTo>
                    <a:pt x="4065189" y="42133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8" name="Graphic 26">
            <a:extLst>
              <a:ext uri="{FF2B5EF4-FFF2-40B4-BE49-F238E27FC236}">
                <a16:creationId xmlns:a16="http://schemas.microsoft.com/office/drawing/2014/main" id="{DFB2BA75-A554-4885-AE32-FB797673C730}"/>
              </a:ext>
            </a:extLst>
          </p:cNvPr>
          <p:cNvGrpSpPr/>
          <p:nvPr/>
        </p:nvGrpSpPr>
        <p:grpSpPr>
          <a:xfrm>
            <a:off x="3736846" y="5345"/>
            <a:ext cx="8509746" cy="6920561"/>
            <a:chOff x="3736846" y="5345"/>
            <a:chExt cx="8509746" cy="6920561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123AF5-7F07-4FE0-AAC4-FD8E824AD4A6}"/>
                </a:ext>
              </a:extLst>
            </p:cNvPr>
            <p:cNvSpPr/>
            <p:nvPr/>
          </p:nvSpPr>
          <p:spPr>
            <a:xfrm>
              <a:off x="7932723" y="5066092"/>
              <a:ext cx="1962400" cy="1816781"/>
            </a:xfrm>
            <a:custGeom>
              <a:avLst/>
              <a:gdLst>
                <a:gd name="connsiteX0" fmla="*/ 1377410 w 1962400"/>
                <a:gd name="connsiteY0" fmla="*/ 1823510 h 1816780"/>
                <a:gd name="connsiteX1" fmla="*/ 1926882 w 1962400"/>
                <a:gd name="connsiteY1" fmla="*/ 406559 h 1816780"/>
                <a:gd name="connsiteX2" fmla="*/ 1579336 w 1962400"/>
                <a:gd name="connsiteY2" fmla="*/ 33981 h 1816780"/>
                <a:gd name="connsiteX3" fmla="*/ 422213 w 1962400"/>
                <a:gd name="connsiteY3" fmla="*/ 392483 h 1816780"/>
                <a:gd name="connsiteX4" fmla="*/ 31743 w 1962400"/>
                <a:gd name="connsiteY4" fmla="*/ 1126338 h 1816780"/>
                <a:gd name="connsiteX5" fmla="*/ 241713 w 1962400"/>
                <a:gd name="connsiteY5" fmla="*/ 1823440 h 1816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2400" h="1816780">
                  <a:moveTo>
                    <a:pt x="1377410" y="1823510"/>
                  </a:moveTo>
                  <a:lnTo>
                    <a:pt x="1926882" y="406559"/>
                  </a:lnTo>
                  <a:cubicBezTo>
                    <a:pt x="1926882" y="406559"/>
                    <a:pt x="2138516" y="-139307"/>
                    <a:pt x="1579336" y="33981"/>
                  </a:cubicBezTo>
                  <a:lnTo>
                    <a:pt x="422213" y="392483"/>
                  </a:lnTo>
                  <a:cubicBezTo>
                    <a:pt x="422213" y="392483"/>
                    <a:pt x="-137037" y="565770"/>
                    <a:pt x="31743" y="1126338"/>
                  </a:cubicBezTo>
                  <a:lnTo>
                    <a:pt x="241713" y="1823440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3EF2516-B96A-4E92-B821-DE4A4DA90298}"/>
                </a:ext>
              </a:extLst>
            </p:cNvPr>
            <p:cNvSpPr/>
            <p:nvPr/>
          </p:nvSpPr>
          <p:spPr>
            <a:xfrm>
              <a:off x="10672511" y="4341209"/>
              <a:ext cx="1574081" cy="2503274"/>
            </a:xfrm>
            <a:custGeom>
              <a:avLst/>
              <a:gdLst>
                <a:gd name="connsiteX0" fmla="*/ 1580134 w 1574080"/>
                <a:gd name="connsiteY0" fmla="*/ 0 h 2503274"/>
                <a:gd name="connsiteX1" fmla="*/ 305474 w 1574080"/>
                <a:gd name="connsiteY1" fmla="*/ 383951 h 2503274"/>
                <a:gd name="connsiteX2" fmla="*/ 142589 w 1574080"/>
                <a:gd name="connsiteY2" fmla="*/ 982448 h 2503274"/>
                <a:gd name="connsiteX3" fmla="*/ 1554130 w 1574080"/>
                <a:gd name="connsiteY3" fmla="*/ 2507366 h 2503274"/>
                <a:gd name="connsiteX4" fmla="*/ 1580134 w 1574080"/>
                <a:gd name="connsiteY4" fmla="*/ 2507366 h 250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080" h="2503274">
                  <a:moveTo>
                    <a:pt x="1580134" y="0"/>
                  </a:moveTo>
                  <a:lnTo>
                    <a:pt x="305474" y="383951"/>
                  </a:lnTo>
                  <a:cubicBezTo>
                    <a:pt x="305474" y="383951"/>
                    <a:pt x="-255162" y="552731"/>
                    <a:pt x="142589" y="982448"/>
                  </a:cubicBezTo>
                  <a:lnTo>
                    <a:pt x="1554130" y="2507366"/>
                  </a:lnTo>
                  <a:lnTo>
                    <a:pt x="1580134" y="2507366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081E156-10E7-427F-B509-2431C64259B1}"/>
                </a:ext>
              </a:extLst>
            </p:cNvPr>
            <p:cNvSpPr/>
            <p:nvPr/>
          </p:nvSpPr>
          <p:spPr>
            <a:xfrm>
              <a:off x="10419940" y="2690604"/>
              <a:ext cx="1775175" cy="1906926"/>
            </a:xfrm>
            <a:custGeom>
              <a:avLst/>
              <a:gdLst>
                <a:gd name="connsiteX0" fmla="*/ 1781590 w 1775174"/>
                <a:gd name="connsiteY0" fmla="*/ 253349 h 1906926"/>
                <a:gd name="connsiteX1" fmla="*/ 1232464 w 1775174"/>
                <a:gd name="connsiteY1" fmla="*/ 40397 h 1906926"/>
                <a:gd name="connsiteX2" fmla="*/ 475102 w 1775174"/>
                <a:gd name="connsiteY2" fmla="*/ 374560 h 1906926"/>
                <a:gd name="connsiteX3" fmla="*/ 39144 w 1775174"/>
                <a:gd name="connsiteY3" fmla="*/ 1499647 h 1906926"/>
                <a:gd name="connsiteX4" fmla="*/ 388147 w 1775174"/>
                <a:gd name="connsiteY4" fmla="*/ 1876733 h 1906926"/>
                <a:gd name="connsiteX5" fmla="*/ 1781520 w 1775174"/>
                <a:gd name="connsiteY5" fmla="*/ 1457070 h 190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5174" h="1906926">
                  <a:moveTo>
                    <a:pt x="1781590" y="253349"/>
                  </a:moveTo>
                  <a:lnTo>
                    <a:pt x="1232464" y="40397"/>
                  </a:lnTo>
                  <a:cubicBezTo>
                    <a:pt x="1232464" y="40397"/>
                    <a:pt x="686598" y="-171306"/>
                    <a:pt x="475102" y="374560"/>
                  </a:cubicBezTo>
                  <a:lnTo>
                    <a:pt x="39144" y="1499647"/>
                  </a:lnTo>
                  <a:cubicBezTo>
                    <a:pt x="39144" y="1499647"/>
                    <a:pt x="-172421" y="2045582"/>
                    <a:pt x="388147" y="1876733"/>
                  </a:cubicBezTo>
                  <a:lnTo>
                    <a:pt x="1781520" y="1457070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D663970-76A2-42DA-BB03-B475731296F9}"/>
                </a:ext>
              </a:extLst>
            </p:cNvPr>
            <p:cNvSpPr/>
            <p:nvPr/>
          </p:nvSpPr>
          <p:spPr>
            <a:xfrm>
              <a:off x="11328567" y="5345"/>
              <a:ext cx="852916" cy="2752908"/>
            </a:xfrm>
            <a:custGeom>
              <a:avLst/>
              <a:gdLst>
                <a:gd name="connsiteX0" fmla="*/ 859348 w 852916"/>
                <a:gd name="connsiteY0" fmla="*/ 0 h 2752907"/>
                <a:gd name="connsiteX1" fmla="*/ 638769 w 852916"/>
                <a:gd name="connsiteY1" fmla="*/ 264404 h 2752907"/>
                <a:gd name="connsiteX2" fmla="*/ 40341 w 852916"/>
                <a:gd name="connsiteY2" fmla="*/ 1808460 h 2752907"/>
                <a:gd name="connsiteX3" fmla="*/ 374642 w 852916"/>
                <a:gd name="connsiteY3" fmla="*/ 2566029 h 2752907"/>
                <a:gd name="connsiteX4" fmla="*/ 859348 w 852916"/>
                <a:gd name="connsiteY4" fmla="*/ 2753948 h 275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916" h="2752907">
                  <a:moveTo>
                    <a:pt x="859348" y="0"/>
                  </a:moveTo>
                  <a:cubicBezTo>
                    <a:pt x="779604" y="27390"/>
                    <a:pt x="701108" y="103529"/>
                    <a:pt x="638769" y="264404"/>
                  </a:cubicBezTo>
                  <a:lnTo>
                    <a:pt x="40341" y="1808460"/>
                  </a:lnTo>
                  <a:cubicBezTo>
                    <a:pt x="40341" y="1808460"/>
                    <a:pt x="-171224" y="2354395"/>
                    <a:pt x="374642" y="2566029"/>
                  </a:cubicBezTo>
                  <a:lnTo>
                    <a:pt x="859348" y="2753948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E5AE4C-7FA5-4925-A9DD-4CA69D50115A}"/>
                </a:ext>
              </a:extLst>
            </p:cNvPr>
            <p:cNvSpPr/>
            <p:nvPr/>
          </p:nvSpPr>
          <p:spPr>
            <a:xfrm>
              <a:off x="9491522" y="5365694"/>
              <a:ext cx="2406194" cy="1560212"/>
            </a:xfrm>
            <a:custGeom>
              <a:avLst/>
              <a:gdLst>
                <a:gd name="connsiteX0" fmla="*/ 2408830 w 2406194"/>
                <a:gd name="connsiteY0" fmla="*/ 1565004 h 1560212"/>
                <a:gd name="connsiteX1" fmla="*/ 1108861 w 2406194"/>
                <a:gd name="connsiteY1" fmla="*/ 160674 h 1560212"/>
                <a:gd name="connsiteX2" fmla="*/ 499546 w 2406194"/>
                <a:gd name="connsiteY2" fmla="*/ 276892 h 1560212"/>
                <a:gd name="connsiteX3" fmla="*/ 0 w 2406194"/>
                <a:gd name="connsiteY3" fmla="*/ 1565073 h 156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94" h="1560212">
                  <a:moveTo>
                    <a:pt x="2408830" y="1565004"/>
                  </a:moveTo>
                  <a:lnTo>
                    <a:pt x="1108861" y="160674"/>
                  </a:lnTo>
                  <a:cubicBezTo>
                    <a:pt x="1108861" y="160674"/>
                    <a:pt x="711179" y="-268974"/>
                    <a:pt x="499546" y="276892"/>
                  </a:cubicBezTo>
                  <a:lnTo>
                    <a:pt x="0" y="1565073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03E161-1350-4E36-9944-F3FEADBF6F05}"/>
                </a:ext>
              </a:extLst>
            </p:cNvPr>
            <p:cNvSpPr/>
            <p:nvPr/>
          </p:nvSpPr>
          <p:spPr>
            <a:xfrm>
              <a:off x="3736846" y="5824997"/>
              <a:ext cx="4250712" cy="1060944"/>
            </a:xfrm>
            <a:custGeom>
              <a:avLst/>
              <a:gdLst>
                <a:gd name="connsiteX0" fmla="*/ 4250851 w 4250711"/>
                <a:gd name="connsiteY0" fmla="*/ 1064604 h 1060944"/>
                <a:gd name="connsiteX1" fmla="*/ 4248978 w 4250711"/>
                <a:gd name="connsiteY1" fmla="*/ 1058016 h 1060944"/>
                <a:gd name="connsiteX2" fmla="*/ 4056968 w 4250711"/>
                <a:gd name="connsiteY2" fmla="*/ 420479 h 1060944"/>
                <a:gd name="connsiteX3" fmla="*/ 3328869 w 4250711"/>
                <a:gd name="connsiteY3" fmla="*/ 33269 h 1060944"/>
                <a:gd name="connsiteX4" fmla="*/ 0 w 4250711"/>
                <a:gd name="connsiteY4" fmla="*/ 1064604 h 1060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0711" h="1060944">
                  <a:moveTo>
                    <a:pt x="4250851" y="1064604"/>
                  </a:moveTo>
                  <a:cubicBezTo>
                    <a:pt x="4250226" y="1062385"/>
                    <a:pt x="4249603" y="1060235"/>
                    <a:pt x="4248978" y="1058016"/>
                  </a:cubicBezTo>
                  <a:lnTo>
                    <a:pt x="4056968" y="420479"/>
                  </a:lnTo>
                  <a:cubicBezTo>
                    <a:pt x="4056968" y="420479"/>
                    <a:pt x="3888119" y="-140088"/>
                    <a:pt x="3328869" y="33269"/>
                  </a:cubicBezTo>
                  <a:lnTo>
                    <a:pt x="0" y="1064604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13900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CF7947-8888-DFDF-C9D8-8776254960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9634" y="6043641"/>
            <a:ext cx="2257868" cy="62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8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065" y="2773700"/>
            <a:ext cx="10515600" cy="1325563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aphic 18">
            <a:extLst>
              <a:ext uri="{FF2B5EF4-FFF2-40B4-BE49-F238E27FC236}">
                <a16:creationId xmlns:a16="http://schemas.microsoft.com/office/drawing/2014/main" id="{741D6F7A-6394-4FD8-8C27-09F1A0A1B85B}"/>
              </a:ext>
            </a:extLst>
          </p:cNvPr>
          <p:cNvGrpSpPr/>
          <p:nvPr/>
        </p:nvGrpSpPr>
        <p:grpSpPr>
          <a:xfrm>
            <a:off x="3794203" y="82192"/>
            <a:ext cx="8444700" cy="6853360"/>
            <a:chOff x="3742833" y="0"/>
            <a:chExt cx="8444700" cy="685336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E6078A-F44B-4E34-A720-772FC4AD4EF3}"/>
                </a:ext>
              </a:extLst>
            </p:cNvPr>
            <p:cNvSpPr/>
            <p:nvPr/>
          </p:nvSpPr>
          <p:spPr>
            <a:xfrm>
              <a:off x="7947212" y="5029889"/>
              <a:ext cx="1966377" cy="1820462"/>
            </a:xfrm>
            <a:custGeom>
              <a:avLst/>
              <a:gdLst>
                <a:gd name="connsiteX0" fmla="*/ 1582536 w 1966376"/>
                <a:gd name="connsiteY0" fmla="*/ 34053 h 1820462"/>
                <a:gd name="connsiteX1" fmla="*/ 423068 w 1966376"/>
                <a:gd name="connsiteY1" fmla="*/ 393282 h 1820462"/>
                <a:gd name="connsiteX2" fmla="*/ 31808 w 1966376"/>
                <a:gd name="connsiteY2" fmla="*/ 1128623 h 1820462"/>
                <a:gd name="connsiteX3" fmla="*/ 242203 w 1966376"/>
                <a:gd name="connsiteY3" fmla="*/ 1827139 h 1820462"/>
                <a:gd name="connsiteX4" fmla="*/ 1380200 w 1966376"/>
                <a:gd name="connsiteY4" fmla="*/ 1827139 h 1820462"/>
                <a:gd name="connsiteX5" fmla="*/ 1930786 w 1966376"/>
                <a:gd name="connsiteY5" fmla="*/ 407317 h 1820462"/>
                <a:gd name="connsiteX6" fmla="*/ 1582536 w 1966376"/>
                <a:gd name="connsiteY6" fmla="*/ 34053 h 1820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6376" h="1820462">
                  <a:moveTo>
                    <a:pt x="1582536" y="34053"/>
                  </a:moveTo>
                  <a:lnTo>
                    <a:pt x="423068" y="393282"/>
                  </a:lnTo>
                  <a:cubicBezTo>
                    <a:pt x="423068" y="393282"/>
                    <a:pt x="-137314" y="566920"/>
                    <a:pt x="31808" y="1128623"/>
                  </a:cubicBezTo>
                  <a:lnTo>
                    <a:pt x="242203" y="1827139"/>
                  </a:lnTo>
                  <a:lnTo>
                    <a:pt x="1380200" y="1827139"/>
                  </a:lnTo>
                  <a:lnTo>
                    <a:pt x="1930786" y="407317"/>
                  </a:lnTo>
                  <a:cubicBezTo>
                    <a:pt x="1930786" y="407317"/>
                    <a:pt x="2142849" y="-139586"/>
                    <a:pt x="1582536" y="34053"/>
                  </a:cubicBezTo>
                  <a:close/>
                </a:path>
              </a:pathLst>
            </a:custGeom>
            <a:solidFill>
              <a:srgbClr val="77787B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FC36334-94C1-45ED-9011-F67DB3156944}"/>
                </a:ext>
              </a:extLst>
            </p:cNvPr>
            <p:cNvSpPr/>
            <p:nvPr/>
          </p:nvSpPr>
          <p:spPr>
            <a:xfrm>
              <a:off x="10610263" y="4344720"/>
              <a:ext cx="1577270" cy="2508347"/>
            </a:xfrm>
            <a:custGeom>
              <a:avLst/>
              <a:gdLst>
                <a:gd name="connsiteX0" fmla="*/ 1583335 w 1577270"/>
                <a:gd name="connsiteY0" fmla="*/ 0 h 2508346"/>
                <a:gd name="connsiteX1" fmla="*/ 306094 w 1577270"/>
                <a:gd name="connsiteY1" fmla="*/ 384660 h 2508346"/>
                <a:gd name="connsiteX2" fmla="*/ 142877 w 1577270"/>
                <a:gd name="connsiteY2" fmla="*/ 984370 h 2508346"/>
                <a:gd name="connsiteX3" fmla="*/ 1557279 w 1577270"/>
                <a:gd name="connsiteY3" fmla="*/ 2512377 h 2508346"/>
                <a:gd name="connsiteX4" fmla="*/ 1583335 w 1577270"/>
                <a:gd name="connsiteY4" fmla="*/ 2512377 h 2508346"/>
                <a:gd name="connsiteX5" fmla="*/ 1583335 w 1577270"/>
                <a:gd name="connsiteY5" fmla="*/ 0 h 250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7270" h="2508346">
                  <a:moveTo>
                    <a:pt x="1583335" y="0"/>
                  </a:moveTo>
                  <a:lnTo>
                    <a:pt x="306094" y="384660"/>
                  </a:lnTo>
                  <a:cubicBezTo>
                    <a:pt x="306094" y="384660"/>
                    <a:pt x="-255679" y="553782"/>
                    <a:pt x="142877" y="984370"/>
                  </a:cubicBezTo>
                  <a:lnTo>
                    <a:pt x="1557279" y="2512377"/>
                  </a:lnTo>
                  <a:lnTo>
                    <a:pt x="1583335" y="2512377"/>
                  </a:lnTo>
                  <a:lnTo>
                    <a:pt x="158333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779B88-5F7B-4A76-8B5B-13BAF634202C}"/>
                </a:ext>
              </a:extLst>
            </p:cNvPr>
            <p:cNvSpPr/>
            <p:nvPr/>
          </p:nvSpPr>
          <p:spPr>
            <a:xfrm>
              <a:off x="10408329" y="2697700"/>
              <a:ext cx="1778772" cy="1910790"/>
            </a:xfrm>
            <a:custGeom>
              <a:avLst/>
              <a:gdLst>
                <a:gd name="connsiteX0" fmla="*/ 476065 w 1778772"/>
                <a:gd name="connsiteY0" fmla="*/ 375268 h 1910790"/>
                <a:gd name="connsiteX1" fmla="*/ 39224 w 1778772"/>
                <a:gd name="connsiteY1" fmla="*/ 1502634 h 1910790"/>
                <a:gd name="connsiteX2" fmla="*/ 388933 w 1778772"/>
                <a:gd name="connsiteY2" fmla="*/ 1880484 h 1910790"/>
                <a:gd name="connsiteX3" fmla="*/ 1785130 w 1778772"/>
                <a:gd name="connsiteY3" fmla="*/ 1459971 h 1910790"/>
                <a:gd name="connsiteX4" fmla="*/ 1785130 w 1778772"/>
                <a:gd name="connsiteY4" fmla="*/ 253811 h 1910790"/>
                <a:gd name="connsiteX5" fmla="*/ 1234892 w 1778772"/>
                <a:gd name="connsiteY5" fmla="*/ 40428 h 1910790"/>
                <a:gd name="connsiteX6" fmla="*/ 476065 w 1778772"/>
                <a:gd name="connsiteY6" fmla="*/ 375268 h 191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772" h="1910790">
                  <a:moveTo>
                    <a:pt x="476065" y="375268"/>
                  </a:moveTo>
                  <a:lnTo>
                    <a:pt x="39224" y="1502634"/>
                  </a:lnTo>
                  <a:cubicBezTo>
                    <a:pt x="39224" y="1502634"/>
                    <a:pt x="-172770" y="2049676"/>
                    <a:pt x="388933" y="1880484"/>
                  </a:cubicBezTo>
                  <a:lnTo>
                    <a:pt x="1785130" y="1459971"/>
                  </a:lnTo>
                  <a:lnTo>
                    <a:pt x="1785130" y="253811"/>
                  </a:lnTo>
                  <a:lnTo>
                    <a:pt x="1234892" y="40428"/>
                  </a:lnTo>
                  <a:cubicBezTo>
                    <a:pt x="1235031" y="40497"/>
                    <a:pt x="688058" y="-171635"/>
                    <a:pt x="476065" y="375268"/>
                  </a:cubicBezTo>
                  <a:close/>
                </a:path>
              </a:pathLst>
            </a:custGeom>
            <a:solidFill>
              <a:srgbClr val="77787B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A35A91A-0632-49B8-AFE3-65A49D58ECDF}"/>
                </a:ext>
              </a:extLst>
            </p:cNvPr>
            <p:cNvSpPr/>
            <p:nvPr/>
          </p:nvSpPr>
          <p:spPr>
            <a:xfrm>
              <a:off x="11332508" y="0"/>
              <a:ext cx="854644" cy="2758486"/>
            </a:xfrm>
            <a:custGeom>
              <a:avLst/>
              <a:gdLst>
                <a:gd name="connsiteX0" fmla="*/ 640064 w 854644"/>
                <a:gd name="connsiteY0" fmla="*/ 264940 h 2758486"/>
                <a:gd name="connsiteX1" fmla="*/ 40423 w 854644"/>
                <a:gd name="connsiteY1" fmla="*/ 1812124 h 2758486"/>
                <a:gd name="connsiteX2" fmla="*/ 375401 w 854644"/>
                <a:gd name="connsiteY2" fmla="*/ 2571229 h 2758486"/>
                <a:gd name="connsiteX3" fmla="*/ 861090 w 854644"/>
                <a:gd name="connsiteY3" fmla="*/ 2759529 h 2758486"/>
                <a:gd name="connsiteX4" fmla="*/ 861090 w 854644"/>
                <a:gd name="connsiteY4" fmla="*/ 0 h 2758486"/>
                <a:gd name="connsiteX5" fmla="*/ 640064 w 854644"/>
                <a:gd name="connsiteY5" fmla="*/ 264940 h 2758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4644" h="2758486">
                  <a:moveTo>
                    <a:pt x="640064" y="264940"/>
                  </a:moveTo>
                  <a:lnTo>
                    <a:pt x="40423" y="1812124"/>
                  </a:lnTo>
                  <a:cubicBezTo>
                    <a:pt x="40423" y="1812124"/>
                    <a:pt x="-171571" y="2359166"/>
                    <a:pt x="375401" y="2571229"/>
                  </a:cubicBezTo>
                  <a:lnTo>
                    <a:pt x="861090" y="2759529"/>
                  </a:lnTo>
                  <a:lnTo>
                    <a:pt x="861090" y="0"/>
                  </a:lnTo>
                  <a:cubicBezTo>
                    <a:pt x="781184" y="27446"/>
                    <a:pt x="702529" y="103739"/>
                    <a:pt x="640064" y="264940"/>
                  </a:cubicBezTo>
                  <a:close/>
                </a:path>
              </a:pathLst>
            </a:custGeom>
            <a:solidFill>
              <a:srgbClr val="0070C0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814620D-8E7F-40D2-A836-07CF2377C5E4}"/>
                </a:ext>
              </a:extLst>
            </p:cNvPr>
            <p:cNvSpPr/>
            <p:nvPr/>
          </p:nvSpPr>
          <p:spPr>
            <a:xfrm>
              <a:off x="9519465" y="5288852"/>
              <a:ext cx="2411070" cy="1563374"/>
            </a:xfrm>
            <a:custGeom>
              <a:avLst/>
              <a:gdLst>
                <a:gd name="connsiteX0" fmla="*/ 500557 w 2411069"/>
                <a:gd name="connsiteY0" fmla="*/ 277453 h 1563373"/>
                <a:gd name="connsiteX1" fmla="*/ 0 w 2411069"/>
                <a:gd name="connsiteY1" fmla="*/ 1568244 h 1563373"/>
                <a:gd name="connsiteX2" fmla="*/ 2413710 w 2411069"/>
                <a:gd name="connsiteY2" fmla="*/ 1568244 h 1563373"/>
                <a:gd name="connsiteX3" fmla="*/ 1111177 w 2411069"/>
                <a:gd name="connsiteY3" fmla="*/ 161000 h 1563373"/>
                <a:gd name="connsiteX4" fmla="*/ 500557 w 2411069"/>
                <a:gd name="connsiteY4" fmla="*/ 277453 h 156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1069" h="1563373">
                  <a:moveTo>
                    <a:pt x="500557" y="277453"/>
                  </a:moveTo>
                  <a:lnTo>
                    <a:pt x="0" y="1568244"/>
                  </a:lnTo>
                  <a:lnTo>
                    <a:pt x="2413710" y="1568244"/>
                  </a:lnTo>
                  <a:lnTo>
                    <a:pt x="1111177" y="161000"/>
                  </a:lnTo>
                  <a:cubicBezTo>
                    <a:pt x="1111177" y="161000"/>
                    <a:pt x="712621" y="-269519"/>
                    <a:pt x="500557" y="277453"/>
                  </a:cubicBezTo>
                  <a:close/>
                </a:path>
              </a:pathLst>
            </a:custGeom>
            <a:solidFill>
              <a:srgbClr val="0070C0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48336AD-38C7-4F33-8CE2-F6751D771FA3}"/>
                </a:ext>
              </a:extLst>
            </p:cNvPr>
            <p:cNvSpPr/>
            <p:nvPr/>
          </p:nvSpPr>
          <p:spPr>
            <a:xfrm>
              <a:off x="3742833" y="5790266"/>
              <a:ext cx="4259325" cy="1063094"/>
            </a:xfrm>
            <a:custGeom>
              <a:avLst/>
              <a:gdLst>
                <a:gd name="connsiteX0" fmla="*/ 4065189 w 4259325"/>
                <a:gd name="connsiteY0" fmla="*/ 421331 h 1063094"/>
                <a:gd name="connsiteX1" fmla="*/ 3335615 w 4259325"/>
                <a:gd name="connsiteY1" fmla="*/ 33337 h 1063094"/>
                <a:gd name="connsiteX2" fmla="*/ 0 w 4259325"/>
                <a:gd name="connsiteY2" fmla="*/ 1066831 h 1063094"/>
                <a:gd name="connsiteX3" fmla="*/ 4259464 w 4259325"/>
                <a:gd name="connsiteY3" fmla="*/ 1066831 h 1063094"/>
                <a:gd name="connsiteX4" fmla="*/ 4257588 w 4259325"/>
                <a:gd name="connsiteY4" fmla="*/ 1060230 h 1063094"/>
                <a:gd name="connsiteX5" fmla="*/ 4065189 w 4259325"/>
                <a:gd name="connsiteY5" fmla="*/ 421331 h 106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9325" h="1063094">
                  <a:moveTo>
                    <a:pt x="4065189" y="421331"/>
                  </a:moveTo>
                  <a:cubicBezTo>
                    <a:pt x="4065189" y="421331"/>
                    <a:pt x="3895997" y="-140372"/>
                    <a:pt x="3335615" y="33337"/>
                  </a:cubicBezTo>
                  <a:lnTo>
                    <a:pt x="0" y="1066831"/>
                  </a:lnTo>
                  <a:lnTo>
                    <a:pt x="4259464" y="1066831"/>
                  </a:lnTo>
                  <a:cubicBezTo>
                    <a:pt x="4258839" y="1064607"/>
                    <a:pt x="4258214" y="1062453"/>
                    <a:pt x="4257588" y="1060230"/>
                  </a:cubicBezTo>
                  <a:lnTo>
                    <a:pt x="4065189" y="42133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8" name="Graphic 26">
            <a:extLst>
              <a:ext uri="{FF2B5EF4-FFF2-40B4-BE49-F238E27FC236}">
                <a16:creationId xmlns:a16="http://schemas.microsoft.com/office/drawing/2014/main" id="{DFB2BA75-A554-4885-AE32-FB797673C730}"/>
              </a:ext>
            </a:extLst>
          </p:cNvPr>
          <p:cNvGrpSpPr/>
          <p:nvPr/>
        </p:nvGrpSpPr>
        <p:grpSpPr>
          <a:xfrm>
            <a:off x="3736846" y="5345"/>
            <a:ext cx="8509746" cy="6920561"/>
            <a:chOff x="3736846" y="5345"/>
            <a:chExt cx="8509746" cy="6920561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123AF5-7F07-4FE0-AAC4-FD8E824AD4A6}"/>
                </a:ext>
              </a:extLst>
            </p:cNvPr>
            <p:cNvSpPr/>
            <p:nvPr/>
          </p:nvSpPr>
          <p:spPr>
            <a:xfrm>
              <a:off x="7932723" y="5066092"/>
              <a:ext cx="1962400" cy="1816781"/>
            </a:xfrm>
            <a:custGeom>
              <a:avLst/>
              <a:gdLst>
                <a:gd name="connsiteX0" fmla="*/ 1377410 w 1962400"/>
                <a:gd name="connsiteY0" fmla="*/ 1823510 h 1816780"/>
                <a:gd name="connsiteX1" fmla="*/ 1926882 w 1962400"/>
                <a:gd name="connsiteY1" fmla="*/ 406559 h 1816780"/>
                <a:gd name="connsiteX2" fmla="*/ 1579336 w 1962400"/>
                <a:gd name="connsiteY2" fmla="*/ 33981 h 1816780"/>
                <a:gd name="connsiteX3" fmla="*/ 422213 w 1962400"/>
                <a:gd name="connsiteY3" fmla="*/ 392483 h 1816780"/>
                <a:gd name="connsiteX4" fmla="*/ 31743 w 1962400"/>
                <a:gd name="connsiteY4" fmla="*/ 1126338 h 1816780"/>
                <a:gd name="connsiteX5" fmla="*/ 241713 w 1962400"/>
                <a:gd name="connsiteY5" fmla="*/ 1823440 h 1816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2400" h="1816780">
                  <a:moveTo>
                    <a:pt x="1377410" y="1823510"/>
                  </a:moveTo>
                  <a:lnTo>
                    <a:pt x="1926882" y="406559"/>
                  </a:lnTo>
                  <a:cubicBezTo>
                    <a:pt x="1926882" y="406559"/>
                    <a:pt x="2138516" y="-139307"/>
                    <a:pt x="1579336" y="33981"/>
                  </a:cubicBezTo>
                  <a:lnTo>
                    <a:pt x="422213" y="392483"/>
                  </a:lnTo>
                  <a:cubicBezTo>
                    <a:pt x="422213" y="392483"/>
                    <a:pt x="-137037" y="565770"/>
                    <a:pt x="31743" y="1126338"/>
                  </a:cubicBezTo>
                  <a:lnTo>
                    <a:pt x="241713" y="1823440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3EF2516-B96A-4E92-B821-DE4A4DA90298}"/>
                </a:ext>
              </a:extLst>
            </p:cNvPr>
            <p:cNvSpPr/>
            <p:nvPr/>
          </p:nvSpPr>
          <p:spPr>
            <a:xfrm>
              <a:off x="10672511" y="4341209"/>
              <a:ext cx="1574081" cy="2503274"/>
            </a:xfrm>
            <a:custGeom>
              <a:avLst/>
              <a:gdLst>
                <a:gd name="connsiteX0" fmla="*/ 1580134 w 1574080"/>
                <a:gd name="connsiteY0" fmla="*/ 0 h 2503274"/>
                <a:gd name="connsiteX1" fmla="*/ 305474 w 1574080"/>
                <a:gd name="connsiteY1" fmla="*/ 383951 h 2503274"/>
                <a:gd name="connsiteX2" fmla="*/ 142589 w 1574080"/>
                <a:gd name="connsiteY2" fmla="*/ 982448 h 2503274"/>
                <a:gd name="connsiteX3" fmla="*/ 1554130 w 1574080"/>
                <a:gd name="connsiteY3" fmla="*/ 2507366 h 2503274"/>
                <a:gd name="connsiteX4" fmla="*/ 1580134 w 1574080"/>
                <a:gd name="connsiteY4" fmla="*/ 2507366 h 250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080" h="2503274">
                  <a:moveTo>
                    <a:pt x="1580134" y="0"/>
                  </a:moveTo>
                  <a:lnTo>
                    <a:pt x="305474" y="383951"/>
                  </a:lnTo>
                  <a:cubicBezTo>
                    <a:pt x="305474" y="383951"/>
                    <a:pt x="-255162" y="552731"/>
                    <a:pt x="142589" y="982448"/>
                  </a:cubicBezTo>
                  <a:lnTo>
                    <a:pt x="1554130" y="2507366"/>
                  </a:lnTo>
                  <a:lnTo>
                    <a:pt x="1580134" y="2507366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081E156-10E7-427F-B509-2431C64259B1}"/>
                </a:ext>
              </a:extLst>
            </p:cNvPr>
            <p:cNvSpPr/>
            <p:nvPr/>
          </p:nvSpPr>
          <p:spPr>
            <a:xfrm>
              <a:off x="10419940" y="2690604"/>
              <a:ext cx="1775175" cy="1906926"/>
            </a:xfrm>
            <a:custGeom>
              <a:avLst/>
              <a:gdLst>
                <a:gd name="connsiteX0" fmla="*/ 1781590 w 1775174"/>
                <a:gd name="connsiteY0" fmla="*/ 253349 h 1906926"/>
                <a:gd name="connsiteX1" fmla="*/ 1232464 w 1775174"/>
                <a:gd name="connsiteY1" fmla="*/ 40397 h 1906926"/>
                <a:gd name="connsiteX2" fmla="*/ 475102 w 1775174"/>
                <a:gd name="connsiteY2" fmla="*/ 374560 h 1906926"/>
                <a:gd name="connsiteX3" fmla="*/ 39144 w 1775174"/>
                <a:gd name="connsiteY3" fmla="*/ 1499647 h 1906926"/>
                <a:gd name="connsiteX4" fmla="*/ 388147 w 1775174"/>
                <a:gd name="connsiteY4" fmla="*/ 1876733 h 1906926"/>
                <a:gd name="connsiteX5" fmla="*/ 1781520 w 1775174"/>
                <a:gd name="connsiteY5" fmla="*/ 1457070 h 190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5174" h="1906926">
                  <a:moveTo>
                    <a:pt x="1781590" y="253349"/>
                  </a:moveTo>
                  <a:lnTo>
                    <a:pt x="1232464" y="40397"/>
                  </a:lnTo>
                  <a:cubicBezTo>
                    <a:pt x="1232464" y="40397"/>
                    <a:pt x="686598" y="-171306"/>
                    <a:pt x="475102" y="374560"/>
                  </a:cubicBezTo>
                  <a:lnTo>
                    <a:pt x="39144" y="1499647"/>
                  </a:lnTo>
                  <a:cubicBezTo>
                    <a:pt x="39144" y="1499647"/>
                    <a:pt x="-172421" y="2045582"/>
                    <a:pt x="388147" y="1876733"/>
                  </a:cubicBezTo>
                  <a:lnTo>
                    <a:pt x="1781520" y="1457070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D663970-76A2-42DA-BB03-B475731296F9}"/>
                </a:ext>
              </a:extLst>
            </p:cNvPr>
            <p:cNvSpPr/>
            <p:nvPr/>
          </p:nvSpPr>
          <p:spPr>
            <a:xfrm>
              <a:off x="11328567" y="5345"/>
              <a:ext cx="852916" cy="2752908"/>
            </a:xfrm>
            <a:custGeom>
              <a:avLst/>
              <a:gdLst>
                <a:gd name="connsiteX0" fmla="*/ 859348 w 852916"/>
                <a:gd name="connsiteY0" fmla="*/ 0 h 2752907"/>
                <a:gd name="connsiteX1" fmla="*/ 638769 w 852916"/>
                <a:gd name="connsiteY1" fmla="*/ 264404 h 2752907"/>
                <a:gd name="connsiteX2" fmla="*/ 40341 w 852916"/>
                <a:gd name="connsiteY2" fmla="*/ 1808460 h 2752907"/>
                <a:gd name="connsiteX3" fmla="*/ 374642 w 852916"/>
                <a:gd name="connsiteY3" fmla="*/ 2566029 h 2752907"/>
                <a:gd name="connsiteX4" fmla="*/ 859348 w 852916"/>
                <a:gd name="connsiteY4" fmla="*/ 2753948 h 275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916" h="2752907">
                  <a:moveTo>
                    <a:pt x="859348" y="0"/>
                  </a:moveTo>
                  <a:cubicBezTo>
                    <a:pt x="779604" y="27390"/>
                    <a:pt x="701108" y="103529"/>
                    <a:pt x="638769" y="264404"/>
                  </a:cubicBezTo>
                  <a:lnTo>
                    <a:pt x="40341" y="1808460"/>
                  </a:lnTo>
                  <a:cubicBezTo>
                    <a:pt x="40341" y="1808460"/>
                    <a:pt x="-171224" y="2354395"/>
                    <a:pt x="374642" y="2566029"/>
                  </a:cubicBezTo>
                  <a:lnTo>
                    <a:pt x="859348" y="2753948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E5AE4C-7FA5-4925-A9DD-4CA69D50115A}"/>
                </a:ext>
              </a:extLst>
            </p:cNvPr>
            <p:cNvSpPr/>
            <p:nvPr/>
          </p:nvSpPr>
          <p:spPr>
            <a:xfrm>
              <a:off x="9491522" y="5365694"/>
              <a:ext cx="2406194" cy="1560212"/>
            </a:xfrm>
            <a:custGeom>
              <a:avLst/>
              <a:gdLst>
                <a:gd name="connsiteX0" fmla="*/ 2408830 w 2406194"/>
                <a:gd name="connsiteY0" fmla="*/ 1565004 h 1560212"/>
                <a:gd name="connsiteX1" fmla="*/ 1108861 w 2406194"/>
                <a:gd name="connsiteY1" fmla="*/ 160674 h 1560212"/>
                <a:gd name="connsiteX2" fmla="*/ 499546 w 2406194"/>
                <a:gd name="connsiteY2" fmla="*/ 276892 h 1560212"/>
                <a:gd name="connsiteX3" fmla="*/ 0 w 2406194"/>
                <a:gd name="connsiteY3" fmla="*/ 1565073 h 156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94" h="1560212">
                  <a:moveTo>
                    <a:pt x="2408830" y="1565004"/>
                  </a:moveTo>
                  <a:lnTo>
                    <a:pt x="1108861" y="160674"/>
                  </a:lnTo>
                  <a:cubicBezTo>
                    <a:pt x="1108861" y="160674"/>
                    <a:pt x="711179" y="-268974"/>
                    <a:pt x="499546" y="276892"/>
                  </a:cubicBezTo>
                  <a:lnTo>
                    <a:pt x="0" y="1565073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03E161-1350-4E36-9944-F3FEADBF6F05}"/>
                </a:ext>
              </a:extLst>
            </p:cNvPr>
            <p:cNvSpPr/>
            <p:nvPr/>
          </p:nvSpPr>
          <p:spPr>
            <a:xfrm>
              <a:off x="3736846" y="5824997"/>
              <a:ext cx="4250712" cy="1060944"/>
            </a:xfrm>
            <a:custGeom>
              <a:avLst/>
              <a:gdLst>
                <a:gd name="connsiteX0" fmla="*/ 4250851 w 4250711"/>
                <a:gd name="connsiteY0" fmla="*/ 1064604 h 1060944"/>
                <a:gd name="connsiteX1" fmla="*/ 4248978 w 4250711"/>
                <a:gd name="connsiteY1" fmla="*/ 1058016 h 1060944"/>
                <a:gd name="connsiteX2" fmla="*/ 4056968 w 4250711"/>
                <a:gd name="connsiteY2" fmla="*/ 420479 h 1060944"/>
                <a:gd name="connsiteX3" fmla="*/ 3328869 w 4250711"/>
                <a:gd name="connsiteY3" fmla="*/ 33269 h 1060944"/>
                <a:gd name="connsiteX4" fmla="*/ 0 w 4250711"/>
                <a:gd name="connsiteY4" fmla="*/ 1064604 h 1060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0711" h="1060944">
                  <a:moveTo>
                    <a:pt x="4250851" y="1064604"/>
                  </a:moveTo>
                  <a:cubicBezTo>
                    <a:pt x="4250226" y="1062385"/>
                    <a:pt x="4249603" y="1060235"/>
                    <a:pt x="4248978" y="1058016"/>
                  </a:cubicBezTo>
                  <a:lnTo>
                    <a:pt x="4056968" y="420479"/>
                  </a:lnTo>
                  <a:cubicBezTo>
                    <a:pt x="4056968" y="420479"/>
                    <a:pt x="3888119" y="-140088"/>
                    <a:pt x="3328869" y="33269"/>
                  </a:cubicBezTo>
                  <a:lnTo>
                    <a:pt x="0" y="1064604"/>
                  </a:lnTo>
                </a:path>
              </a:pathLst>
            </a:custGeom>
            <a:noFill/>
            <a:ln w="9525" cap="flat">
              <a:solidFill>
                <a:srgbClr val="4040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743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aphic 18">
            <a:extLst>
              <a:ext uri="{FF2B5EF4-FFF2-40B4-BE49-F238E27FC236}">
                <a16:creationId xmlns:a16="http://schemas.microsoft.com/office/drawing/2014/main" id="{741D6F7A-6394-4FD8-8C27-09F1A0A1B85B}"/>
              </a:ext>
            </a:extLst>
          </p:cNvPr>
          <p:cNvGrpSpPr/>
          <p:nvPr/>
        </p:nvGrpSpPr>
        <p:grpSpPr>
          <a:xfrm>
            <a:off x="3794203" y="82192"/>
            <a:ext cx="8444700" cy="6853360"/>
            <a:chOff x="3742833" y="0"/>
            <a:chExt cx="8444700" cy="685336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E6078A-F44B-4E34-A720-772FC4AD4EF3}"/>
                </a:ext>
              </a:extLst>
            </p:cNvPr>
            <p:cNvSpPr/>
            <p:nvPr/>
          </p:nvSpPr>
          <p:spPr>
            <a:xfrm>
              <a:off x="7947212" y="5029889"/>
              <a:ext cx="1966377" cy="1820462"/>
            </a:xfrm>
            <a:custGeom>
              <a:avLst/>
              <a:gdLst>
                <a:gd name="connsiteX0" fmla="*/ 1582536 w 1966376"/>
                <a:gd name="connsiteY0" fmla="*/ 34053 h 1820462"/>
                <a:gd name="connsiteX1" fmla="*/ 423068 w 1966376"/>
                <a:gd name="connsiteY1" fmla="*/ 393282 h 1820462"/>
                <a:gd name="connsiteX2" fmla="*/ 31808 w 1966376"/>
                <a:gd name="connsiteY2" fmla="*/ 1128623 h 1820462"/>
                <a:gd name="connsiteX3" fmla="*/ 242203 w 1966376"/>
                <a:gd name="connsiteY3" fmla="*/ 1827139 h 1820462"/>
                <a:gd name="connsiteX4" fmla="*/ 1380200 w 1966376"/>
                <a:gd name="connsiteY4" fmla="*/ 1827139 h 1820462"/>
                <a:gd name="connsiteX5" fmla="*/ 1930786 w 1966376"/>
                <a:gd name="connsiteY5" fmla="*/ 407317 h 1820462"/>
                <a:gd name="connsiteX6" fmla="*/ 1582536 w 1966376"/>
                <a:gd name="connsiteY6" fmla="*/ 34053 h 1820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6376" h="1820462">
                  <a:moveTo>
                    <a:pt x="1582536" y="34053"/>
                  </a:moveTo>
                  <a:lnTo>
                    <a:pt x="423068" y="393282"/>
                  </a:lnTo>
                  <a:cubicBezTo>
                    <a:pt x="423068" y="393282"/>
                    <a:pt x="-137314" y="566920"/>
                    <a:pt x="31808" y="1128623"/>
                  </a:cubicBezTo>
                  <a:lnTo>
                    <a:pt x="242203" y="1827139"/>
                  </a:lnTo>
                  <a:lnTo>
                    <a:pt x="1380200" y="1827139"/>
                  </a:lnTo>
                  <a:lnTo>
                    <a:pt x="1930786" y="407317"/>
                  </a:lnTo>
                  <a:cubicBezTo>
                    <a:pt x="1930786" y="407317"/>
                    <a:pt x="2142849" y="-139586"/>
                    <a:pt x="1582536" y="34053"/>
                  </a:cubicBezTo>
                  <a:close/>
                </a:path>
              </a:pathLst>
            </a:custGeom>
            <a:solidFill>
              <a:srgbClr val="42859E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FC36334-94C1-45ED-9011-F67DB3156944}"/>
                </a:ext>
              </a:extLst>
            </p:cNvPr>
            <p:cNvSpPr/>
            <p:nvPr/>
          </p:nvSpPr>
          <p:spPr>
            <a:xfrm>
              <a:off x="10610263" y="4344720"/>
              <a:ext cx="1577270" cy="2508347"/>
            </a:xfrm>
            <a:custGeom>
              <a:avLst/>
              <a:gdLst>
                <a:gd name="connsiteX0" fmla="*/ 1583335 w 1577270"/>
                <a:gd name="connsiteY0" fmla="*/ 0 h 2508346"/>
                <a:gd name="connsiteX1" fmla="*/ 306094 w 1577270"/>
                <a:gd name="connsiteY1" fmla="*/ 384660 h 2508346"/>
                <a:gd name="connsiteX2" fmla="*/ 142877 w 1577270"/>
                <a:gd name="connsiteY2" fmla="*/ 984370 h 2508346"/>
                <a:gd name="connsiteX3" fmla="*/ 1557279 w 1577270"/>
                <a:gd name="connsiteY3" fmla="*/ 2512377 h 2508346"/>
                <a:gd name="connsiteX4" fmla="*/ 1583335 w 1577270"/>
                <a:gd name="connsiteY4" fmla="*/ 2512377 h 2508346"/>
                <a:gd name="connsiteX5" fmla="*/ 1583335 w 1577270"/>
                <a:gd name="connsiteY5" fmla="*/ 0 h 250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7270" h="2508346">
                  <a:moveTo>
                    <a:pt x="1583335" y="0"/>
                  </a:moveTo>
                  <a:lnTo>
                    <a:pt x="306094" y="384660"/>
                  </a:lnTo>
                  <a:cubicBezTo>
                    <a:pt x="306094" y="384660"/>
                    <a:pt x="-255679" y="553782"/>
                    <a:pt x="142877" y="984370"/>
                  </a:cubicBezTo>
                  <a:lnTo>
                    <a:pt x="1557279" y="2512377"/>
                  </a:lnTo>
                  <a:lnTo>
                    <a:pt x="1583335" y="2512377"/>
                  </a:lnTo>
                  <a:lnTo>
                    <a:pt x="1583335" y="0"/>
                  </a:lnTo>
                  <a:close/>
                </a:path>
              </a:pathLst>
            </a:custGeom>
            <a:solidFill>
              <a:srgbClr val="42859E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779B88-5F7B-4A76-8B5B-13BAF634202C}"/>
                </a:ext>
              </a:extLst>
            </p:cNvPr>
            <p:cNvSpPr/>
            <p:nvPr/>
          </p:nvSpPr>
          <p:spPr>
            <a:xfrm>
              <a:off x="10408329" y="2697700"/>
              <a:ext cx="1778772" cy="1910790"/>
            </a:xfrm>
            <a:custGeom>
              <a:avLst/>
              <a:gdLst>
                <a:gd name="connsiteX0" fmla="*/ 476065 w 1778772"/>
                <a:gd name="connsiteY0" fmla="*/ 375268 h 1910790"/>
                <a:gd name="connsiteX1" fmla="*/ 39224 w 1778772"/>
                <a:gd name="connsiteY1" fmla="*/ 1502634 h 1910790"/>
                <a:gd name="connsiteX2" fmla="*/ 388933 w 1778772"/>
                <a:gd name="connsiteY2" fmla="*/ 1880484 h 1910790"/>
                <a:gd name="connsiteX3" fmla="*/ 1785130 w 1778772"/>
                <a:gd name="connsiteY3" fmla="*/ 1459971 h 1910790"/>
                <a:gd name="connsiteX4" fmla="*/ 1785130 w 1778772"/>
                <a:gd name="connsiteY4" fmla="*/ 253811 h 1910790"/>
                <a:gd name="connsiteX5" fmla="*/ 1234892 w 1778772"/>
                <a:gd name="connsiteY5" fmla="*/ 40428 h 1910790"/>
                <a:gd name="connsiteX6" fmla="*/ 476065 w 1778772"/>
                <a:gd name="connsiteY6" fmla="*/ 375268 h 191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772" h="1910790">
                  <a:moveTo>
                    <a:pt x="476065" y="375268"/>
                  </a:moveTo>
                  <a:lnTo>
                    <a:pt x="39224" y="1502634"/>
                  </a:lnTo>
                  <a:cubicBezTo>
                    <a:pt x="39224" y="1502634"/>
                    <a:pt x="-172770" y="2049676"/>
                    <a:pt x="388933" y="1880484"/>
                  </a:cubicBezTo>
                  <a:lnTo>
                    <a:pt x="1785130" y="1459971"/>
                  </a:lnTo>
                  <a:lnTo>
                    <a:pt x="1785130" y="253811"/>
                  </a:lnTo>
                  <a:lnTo>
                    <a:pt x="1234892" y="40428"/>
                  </a:lnTo>
                  <a:cubicBezTo>
                    <a:pt x="1235031" y="40497"/>
                    <a:pt x="688058" y="-171635"/>
                    <a:pt x="476065" y="375268"/>
                  </a:cubicBezTo>
                  <a:close/>
                </a:path>
              </a:pathLst>
            </a:custGeom>
            <a:solidFill>
              <a:schemeClr val="accent2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A35A91A-0632-49B8-AFE3-65A49D58ECDF}"/>
                </a:ext>
              </a:extLst>
            </p:cNvPr>
            <p:cNvSpPr/>
            <p:nvPr/>
          </p:nvSpPr>
          <p:spPr>
            <a:xfrm>
              <a:off x="11332508" y="0"/>
              <a:ext cx="854644" cy="2758486"/>
            </a:xfrm>
            <a:custGeom>
              <a:avLst/>
              <a:gdLst>
                <a:gd name="connsiteX0" fmla="*/ 640064 w 854644"/>
                <a:gd name="connsiteY0" fmla="*/ 264940 h 2758486"/>
                <a:gd name="connsiteX1" fmla="*/ 40423 w 854644"/>
                <a:gd name="connsiteY1" fmla="*/ 1812124 h 2758486"/>
                <a:gd name="connsiteX2" fmla="*/ 375401 w 854644"/>
                <a:gd name="connsiteY2" fmla="*/ 2571229 h 2758486"/>
                <a:gd name="connsiteX3" fmla="*/ 861090 w 854644"/>
                <a:gd name="connsiteY3" fmla="*/ 2759529 h 2758486"/>
                <a:gd name="connsiteX4" fmla="*/ 861090 w 854644"/>
                <a:gd name="connsiteY4" fmla="*/ 0 h 2758486"/>
                <a:gd name="connsiteX5" fmla="*/ 640064 w 854644"/>
                <a:gd name="connsiteY5" fmla="*/ 264940 h 2758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4644" h="2758486">
                  <a:moveTo>
                    <a:pt x="640064" y="264940"/>
                  </a:moveTo>
                  <a:lnTo>
                    <a:pt x="40423" y="1812124"/>
                  </a:lnTo>
                  <a:cubicBezTo>
                    <a:pt x="40423" y="1812124"/>
                    <a:pt x="-171571" y="2359166"/>
                    <a:pt x="375401" y="2571229"/>
                  </a:cubicBezTo>
                  <a:lnTo>
                    <a:pt x="861090" y="2759529"/>
                  </a:lnTo>
                  <a:lnTo>
                    <a:pt x="861090" y="0"/>
                  </a:lnTo>
                  <a:cubicBezTo>
                    <a:pt x="781184" y="27446"/>
                    <a:pt x="702529" y="103739"/>
                    <a:pt x="640064" y="264940"/>
                  </a:cubicBezTo>
                  <a:close/>
                </a:path>
              </a:pathLst>
            </a:custGeom>
            <a:solidFill>
              <a:schemeClr val="accent5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814620D-8E7F-40D2-A836-07CF2377C5E4}"/>
                </a:ext>
              </a:extLst>
            </p:cNvPr>
            <p:cNvSpPr/>
            <p:nvPr/>
          </p:nvSpPr>
          <p:spPr>
            <a:xfrm>
              <a:off x="9519465" y="5288852"/>
              <a:ext cx="2411070" cy="1563374"/>
            </a:xfrm>
            <a:custGeom>
              <a:avLst/>
              <a:gdLst>
                <a:gd name="connsiteX0" fmla="*/ 500557 w 2411069"/>
                <a:gd name="connsiteY0" fmla="*/ 277453 h 1563373"/>
                <a:gd name="connsiteX1" fmla="*/ 0 w 2411069"/>
                <a:gd name="connsiteY1" fmla="*/ 1568244 h 1563373"/>
                <a:gd name="connsiteX2" fmla="*/ 2413710 w 2411069"/>
                <a:gd name="connsiteY2" fmla="*/ 1568244 h 1563373"/>
                <a:gd name="connsiteX3" fmla="*/ 1111177 w 2411069"/>
                <a:gd name="connsiteY3" fmla="*/ 161000 h 1563373"/>
                <a:gd name="connsiteX4" fmla="*/ 500557 w 2411069"/>
                <a:gd name="connsiteY4" fmla="*/ 277453 h 156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1069" h="1563373">
                  <a:moveTo>
                    <a:pt x="500557" y="277453"/>
                  </a:moveTo>
                  <a:lnTo>
                    <a:pt x="0" y="1568244"/>
                  </a:lnTo>
                  <a:lnTo>
                    <a:pt x="2413710" y="1568244"/>
                  </a:lnTo>
                  <a:lnTo>
                    <a:pt x="1111177" y="161000"/>
                  </a:lnTo>
                  <a:cubicBezTo>
                    <a:pt x="1111177" y="161000"/>
                    <a:pt x="712621" y="-269519"/>
                    <a:pt x="500557" y="277453"/>
                  </a:cubicBezTo>
                  <a:close/>
                </a:path>
              </a:pathLst>
            </a:custGeom>
            <a:solidFill>
              <a:schemeClr val="accent5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48336AD-38C7-4F33-8CE2-F6751D771FA3}"/>
                </a:ext>
              </a:extLst>
            </p:cNvPr>
            <p:cNvSpPr/>
            <p:nvPr/>
          </p:nvSpPr>
          <p:spPr>
            <a:xfrm>
              <a:off x="3742833" y="5790266"/>
              <a:ext cx="4259325" cy="1063094"/>
            </a:xfrm>
            <a:custGeom>
              <a:avLst/>
              <a:gdLst>
                <a:gd name="connsiteX0" fmla="*/ 4065189 w 4259325"/>
                <a:gd name="connsiteY0" fmla="*/ 421331 h 1063094"/>
                <a:gd name="connsiteX1" fmla="*/ 3335615 w 4259325"/>
                <a:gd name="connsiteY1" fmla="*/ 33337 h 1063094"/>
                <a:gd name="connsiteX2" fmla="*/ 0 w 4259325"/>
                <a:gd name="connsiteY2" fmla="*/ 1066831 h 1063094"/>
                <a:gd name="connsiteX3" fmla="*/ 4259464 w 4259325"/>
                <a:gd name="connsiteY3" fmla="*/ 1066831 h 1063094"/>
                <a:gd name="connsiteX4" fmla="*/ 4257588 w 4259325"/>
                <a:gd name="connsiteY4" fmla="*/ 1060230 h 1063094"/>
                <a:gd name="connsiteX5" fmla="*/ 4065189 w 4259325"/>
                <a:gd name="connsiteY5" fmla="*/ 421331 h 106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9325" h="1063094">
                  <a:moveTo>
                    <a:pt x="4065189" y="421331"/>
                  </a:moveTo>
                  <a:cubicBezTo>
                    <a:pt x="4065189" y="421331"/>
                    <a:pt x="3895997" y="-140372"/>
                    <a:pt x="3335615" y="33337"/>
                  </a:cubicBezTo>
                  <a:lnTo>
                    <a:pt x="0" y="1066831"/>
                  </a:lnTo>
                  <a:lnTo>
                    <a:pt x="4259464" y="1066831"/>
                  </a:lnTo>
                  <a:cubicBezTo>
                    <a:pt x="4258839" y="1064607"/>
                    <a:pt x="4258214" y="1062453"/>
                    <a:pt x="4257588" y="1060230"/>
                  </a:cubicBezTo>
                  <a:lnTo>
                    <a:pt x="4065189" y="421331"/>
                  </a:lnTo>
                  <a:close/>
                </a:path>
              </a:pathLst>
            </a:custGeom>
            <a:solidFill>
              <a:schemeClr val="accent2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8" name="Graphic 26">
            <a:extLst>
              <a:ext uri="{FF2B5EF4-FFF2-40B4-BE49-F238E27FC236}">
                <a16:creationId xmlns:a16="http://schemas.microsoft.com/office/drawing/2014/main" id="{DFB2BA75-A554-4885-AE32-FB797673C730}"/>
              </a:ext>
            </a:extLst>
          </p:cNvPr>
          <p:cNvGrpSpPr/>
          <p:nvPr/>
        </p:nvGrpSpPr>
        <p:grpSpPr>
          <a:xfrm>
            <a:off x="3736846" y="5345"/>
            <a:ext cx="8509746" cy="6920561"/>
            <a:chOff x="3736846" y="5345"/>
            <a:chExt cx="8509746" cy="6920561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123AF5-7F07-4FE0-AAC4-FD8E824AD4A6}"/>
                </a:ext>
              </a:extLst>
            </p:cNvPr>
            <p:cNvSpPr/>
            <p:nvPr/>
          </p:nvSpPr>
          <p:spPr>
            <a:xfrm>
              <a:off x="7932723" y="5066092"/>
              <a:ext cx="1962400" cy="1816781"/>
            </a:xfrm>
            <a:custGeom>
              <a:avLst/>
              <a:gdLst>
                <a:gd name="connsiteX0" fmla="*/ 1377410 w 1962400"/>
                <a:gd name="connsiteY0" fmla="*/ 1823510 h 1816780"/>
                <a:gd name="connsiteX1" fmla="*/ 1926882 w 1962400"/>
                <a:gd name="connsiteY1" fmla="*/ 406559 h 1816780"/>
                <a:gd name="connsiteX2" fmla="*/ 1579336 w 1962400"/>
                <a:gd name="connsiteY2" fmla="*/ 33981 h 1816780"/>
                <a:gd name="connsiteX3" fmla="*/ 422213 w 1962400"/>
                <a:gd name="connsiteY3" fmla="*/ 392483 h 1816780"/>
                <a:gd name="connsiteX4" fmla="*/ 31743 w 1962400"/>
                <a:gd name="connsiteY4" fmla="*/ 1126338 h 1816780"/>
                <a:gd name="connsiteX5" fmla="*/ 241713 w 1962400"/>
                <a:gd name="connsiteY5" fmla="*/ 1823440 h 1816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2400" h="1816780">
                  <a:moveTo>
                    <a:pt x="1377410" y="1823510"/>
                  </a:moveTo>
                  <a:lnTo>
                    <a:pt x="1926882" y="406559"/>
                  </a:lnTo>
                  <a:cubicBezTo>
                    <a:pt x="1926882" y="406559"/>
                    <a:pt x="2138516" y="-139307"/>
                    <a:pt x="1579336" y="33981"/>
                  </a:cubicBezTo>
                  <a:lnTo>
                    <a:pt x="422213" y="392483"/>
                  </a:lnTo>
                  <a:cubicBezTo>
                    <a:pt x="422213" y="392483"/>
                    <a:pt x="-137037" y="565770"/>
                    <a:pt x="31743" y="1126338"/>
                  </a:cubicBezTo>
                  <a:lnTo>
                    <a:pt x="241713" y="1823440"/>
                  </a:lnTo>
                </a:path>
              </a:pathLst>
            </a:custGeom>
            <a:noFill/>
            <a:ln w="1385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3EF2516-B96A-4E92-B821-DE4A4DA90298}"/>
                </a:ext>
              </a:extLst>
            </p:cNvPr>
            <p:cNvSpPr/>
            <p:nvPr/>
          </p:nvSpPr>
          <p:spPr>
            <a:xfrm>
              <a:off x="10672511" y="4341209"/>
              <a:ext cx="1574081" cy="2503274"/>
            </a:xfrm>
            <a:custGeom>
              <a:avLst/>
              <a:gdLst>
                <a:gd name="connsiteX0" fmla="*/ 1580134 w 1574080"/>
                <a:gd name="connsiteY0" fmla="*/ 0 h 2503274"/>
                <a:gd name="connsiteX1" fmla="*/ 305474 w 1574080"/>
                <a:gd name="connsiteY1" fmla="*/ 383951 h 2503274"/>
                <a:gd name="connsiteX2" fmla="*/ 142589 w 1574080"/>
                <a:gd name="connsiteY2" fmla="*/ 982448 h 2503274"/>
                <a:gd name="connsiteX3" fmla="*/ 1554130 w 1574080"/>
                <a:gd name="connsiteY3" fmla="*/ 2507366 h 2503274"/>
                <a:gd name="connsiteX4" fmla="*/ 1580134 w 1574080"/>
                <a:gd name="connsiteY4" fmla="*/ 2507366 h 250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080" h="2503274">
                  <a:moveTo>
                    <a:pt x="1580134" y="0"/>
                  </a:moveTo>
                  <a:lnTo>
                    <a:pt x="305474" y="383951"/>
                  </a:lnTo>
                  <a:cubicBezTo>
                    <a:pt x="305474" y="383951"/>
                    <a:pt x="-255162" y="552731"/>
                    <a:pt x="142589" y="982448"/>
                  </a:cubicBezTo>
                  <a:lnTo>
                    <a:pt x="1554130" y="2507366"/>
                  </a:lnTo>
                  <a:lnTo>
                    <a:pt x="1580134" y="2507366"/>
                  </a:lnTo>
                </a:path>
              </a:pathLst>
            </a:custGeom>
            <a:noFill/>
            <a:ln w="1385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081E156-10E7-427F-B509-2431C64259B1}"/>
                </a:ext>
              </a:extLst>
            </p:cNvPr>
            <p:cNvSpPr/>
            <p:nvPr/>
          </p:nvSpPr>
          <p:spPr>
            <a:xfrm>
              <a:off x="10419940" y="2690604"/>
              <a:ext cx="1775175" cy="1906926"/>
            </a:xfrm>
            <a:custGeom>
              <a:avLst/>
              <a:gdLst>
                <a:gd name="connsiteX0" fmla="*/ 1781590 w 1775174"/>
                <a:gd name="connsiteY0" fmla="*/ 253349 h 1906926"/>
                <a:gd name="connsiteX1" fmla="*/ 1232464 w 1775174"/>
                <a:gd name="connsiteY1" fmla="*/ 40397 h 1906926"/>
                <a:gd name="connsiteX2" fmla="*/ 475102 w 1775174"/>
                <a:gd name="connsiteY2" fmla="*/ 374560 h 1906926"/>
                <a:gd name="connsiteX3" fmla="*/ 39144 w 1775174"/>
                <a:gd name="connsiteY3" fmla="*/ 1499647 h 1906926"/>
                <a:gd name="connsiteX4" fmla="*/ 388147 w 1775174"/>
                <a:gd name="connsiteY4" fmla="*/ 1876733 h 1906926"/>
                <a:gd name="connsiteX5" fmla="*/ 1781520 w 1775174"/>
                <a:gd name="connsiteY5" fmla="*/ 1457070 h 190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5174" h="1906926">
                  <a:moveTo>
                    <a:pt x="1781590" y="253349"/>
                  </a:moveTo>
                  <a:lnTo>
                    <a:pt x="1232464" y="40397"/>
                  </a:lnTo>
                  <a:cubicBezTo>
                    <a:pt x="1232464" y="40397"/>
                    <a:pt x="686598" y="-171306"/>
                    <a:pt x="475102" y="374560"/>
                  </a:cubicBezTo>
                  <a:lnTo>
                    <a:pt x="39144" y="1499647"/>
                  </a:lnTo>
                  <a:cubicBezTo>
                    <a:pt x="39144" y="1499647"/>
                    <a:pt x="-172421" y="2045582"/>
                    <a:pt x="388147" y="1876733"/>
                  </a:cubicBezTo>
                  <a:lnTo>
                    <a:pt x="1781520" y="1457070"/>
                  </a:lnTo>
                </a:path>
              </a:pathLst>
            </a:custGeom>
            <a:noFill/>
            <a:ln w="1385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D663970-76A2-42DA-BB03-B475731296F9}"/>
                </a:ext>
              </a:extLst>
            </p:cNvPr>
            <p:cNvSpPr/>
            <p:nvPr/>
          </p:nvSpPr>
          <p:spPr>
            <a:xfrm>
              <a:off x="11328567" y="5345"/>
              <a:ext cx="852916" cy="2752908"/>
            </a:xfrm>
            <a:custGeom>
              <a:avLst/>
              <a:gdLst>
                <a:gd name="connsiteX0" fmla="*/ 859348 w 852916"/>
                <a:gd name="connsiteY0" fmla="*/ 0 h 2752907"/>
                <a:gd name="connsiteX1" fmla="*/ 638769 w 852916"/>
                <a:gd name="connsiteY1" fmla="*/ 264404 h 2752907"/>
                <a:gd name="connsiteX2" fmla="*/ 40341 w 852916"/>
                <a:gd name="connsiteY2" fmla="*/ 1808460 h 2752907"/>
                <a:gd name="connsiteX3" fmla="*/ 374642 w 852916"/>
                <a:gd name="connsiteY3" fmla="*/ 2566029 h 2752907"/>
                <a:gd name="connsiteX4" fmla="*/ 859348 w 852916"/>
                <a:gd name="connsiteY4" fmla="*/ 2753948 h 275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916" h="2752907">
                  <a:moveTo>
                    <a:pt x="859348" y="0"/>
                  </a:moveTo>
                  <a:cubicBezTo>
                    <a:pt x="779604" y="27390"/>
                    <a:pt x="701108" y="103529"/>
                    <a:pt x="638769" y="264404"/>
                  </a:cubicBezTo>
                  <a:lnTo>
                    <a:pt x="40341" y="1808460"/>
                  </a:lnTo>
                  <a:cubicBezTo>
                    <a:pt x="40341" y="1808460"/>
                    <a:pt x="-171224" y="2354395"/>
                    <a:pt x="374642" y="2566029"/>
                  </a:cubicBezTo>
                  <a:lnTo>
                    <a:pt x="859348" y="2753948"/>
                  </a:lnTo>
                </a:path>
              </a:pathLst>
            </a:custGeom>
            <a:noFill/>
            <a:ln w="1385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9E5AE4C-7FA5-4925-A9DD-4CA69D50115A}"/>
                </a:ext>
              </a:extLst>
            </p:cNvPr>
            <p:cNvSpPr/>
            <p:nvPr/>
          </p:nvSpPr>
          <p:spPr>
            <a:xfrm>
              <a:off x="9491522" y="5365694"/>
              <a:ext cx="2406194" cy="1560212"/>
            </a:xfrm>
            <a:custGeom>
              <a:avLst/>
              <a:gdLst>
                <a:gd name="connsiteX0" fmla="*/ 2408830 w 2406194"/>
                <a:gd name="connsiteY0" fmla="*/ 1565004 h 1560212"/>
                <a:gd name="connsiteX1" fmla="*/ 1108861 w 2406194"/>
                <a:gd name="connsiteY1" fmla="*/ 160674 h 1560212"/>
                <a:gd name="connsiteX2" fmla="*/ 499546 w 2406194"/>
                <a:gd name="connsiteY2" fmla="*/ 276892 h 1560212"/>
                <a:gd name="connsiteX3" fmla="*/ 0 w 2406194"/>
                <a:gd name="connsiteY3" fmla="*/ 1565073 h 156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94" h="1560212">
                  <a:moveTo>
                    <a:pt x="2408830" y="1565004"/>
                  </a:moveTo>
                  <a:lnTo>
                    <a:pt x="1108861" y="160674"/>
                  </a:lnTo>
                  <a:cubicBezTo>
                    <a:pt x="1108861" y="160674"/>
                    <a:pt x="711179" y="-268974"/>
                    <a:pt x="499546" y="276892"/>
                  </a:cubicBezTo>
                  <a:lnTo>
                    <a:pt x="0" y="1565073"/>
                  </a:lnTo>
                </a:path>
              </a:pathLst>
            </a:custGeom>
            <a:noFill/>
            <a:ln w="1385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03E161-1350-4E36-9944-F3FEADBF6F05}"/>
                </a:ext>
              </a:extLst>
            </p:cNvPr>
            <p:cNvSpPr/>
            <p:nvPr/>
          </p:nvSpPr>
          <p:spPr>
            <a:xfrm>
              <a:off x="3736846" y="5824997"/>
              <a:ext cx="4250712" cy="1060944"/>
            </a:xfrm>
            <a:custGeom>
              <a:avLst/>
              <a:gdLst>
                <a:gd name="connsiteX0" fmla="*/ 4250851 w 4250711"/>
                <a:gd name="connsiteY0" fmla="*/ 1064604 h 1060944"/>
                <a:gd name="connsiteX1" fmla="*/ 4248978 w 4250711"/>
                <a:gd name="connsiteY1" fmla="*/ 1058016 h 1060944"/>
                <a:gd name="connsiteX2" fmla="*/ 4056968 w 4250711"/>
                <a:gd name="connsiteY2" fmla="*/ 420479 h 1060944"/>
                <a:gd name="connsiteX3" fmla="*/ 3328869 w 4250711"/>
                <a:gd name="connsiteY3" fmla="*/ 33269 h 1060944"/>
                <a:gd name="connsiteX4" fmla="*/ 0 w 4250711"/>
                <a:gd name="connsiteY4" fmla="*/ 1064604 h 1060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0711" h="1060944">
                  <a:moveTo>
                    <a:pt x="4250851" y="1064604"/>
                  </a:moveTo>
                  <a:cubicBezTo>
                    <a:pt x="4250226" y="1062385"/>
                    <a:pt x="4249603" y="1060235"/>
                    <a:pt x="4248978" y="1058016"/>
                  </a:cubicBezTo>
                  <a:lnTo>
                    <a:pt x="4056968" y="420479"/>
                  </a:lnTo>
                  <a:cubicBezTo>
                    <a:pt x="4056968" y="420479"/>
                    <a:pt x="3888119" y="-140088"/>
                    <a:pt x="3328869" y="33269"/>
                  </a:cubicBezTo>
                  <a:lnTo>
                    <a:pt x="0" y="1064604"/>
                  </a:lnTo>
                </a:path>
              </a:pathLst>
            </a:custGeom>
            <a:noFill/>
            <a:ln w="1385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57641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6E5A363-2013-4575-8ABA-572EAC2D82E1}"/>
              </a:ext>
            </a:extLst>
          </p:cNvPr>
          <p:cNvSpPr/>
          <p:nvPr/>
        </p:nvSpPr>
        <p:spPr>
          <a:xfrm>
            <a:off x="9583196" y="957610"/>
            <a:ext cx="2603907" cy="3883899"/>
          </a:xfrm>
          <a:custGeom>
            <a:avLst/>
            <a:gdLst>
              <a:gd name="connsiteX0" fmla="*/ 330417 w 2603906"/>
              <a:gd name="connsiteY0" fmla="*/ 797549 h 3883899"/>
              <a:gd name="connsiteX1" fmla="*/ 176002 w 2603906"/>
              <a:gd name="connsiteY1" fmla="*/ 1483223 h 3883899"/>
              <a:gd name="connsiteX2" fmla="*/ 2608679 w 2603906"/>
              <a:gd name="connsiteY2" fmla="*/ 3888731 h 3883899"/>
              <a:gd name="connsiteX3" fmla="*/ 2608679 w 2603906"/>
              <a:gd name="connsiteY3" fmla="*/ 0 h 3883899"/>
              <a:gd name="connsiteX4" fmla="*/ 330417 w 2603906"/>
              <a:gd name="connsiteY4" fmla="*/ 797549 h 388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3906" h="3883899">
                <a:moveTo>
                  <a:pt x="330417" y="797549"/>
                </a:moveTo>
                <a:cubicBezTo>
                  <a:pt x="330417" y="797549"/>
                  <a:pt x="-295838" y="1016716"/>
                  <a:pt x="176002" y="1483223"/>
                </a:cubicBezTo>
                <a:lnTo>
                  <a:pt x="2608679" y="3888731"/>
                </a:lnTo>
                <a:lnTo>
                  <a:pt x="2608679" y="0"/>
                </a:lnTo>
                <a:lnTo>
                  <a:pt x="330417" y="797549"/>
                </a:lnTo>
                <a:close/>
              </a:path>
            </a:pathLst>
          </a:cu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204" t="-785" r="-4" b="-1274"/>
            </a:stretch>
          </a:blipFill>
          <a:ln w="62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9CEA583-A1D1-4A51-AEA6-BDD2944F4F53}"/>
              </a:ext>
            </a:extLst>
          </p:cNvPr>
          <p:cNvSpPr/>
          <p:nvPr/>
        </p:nvSpPr>
        <p:spPr>
          <a:xfrm>
            <a:off x="9322989" y="0"/>
            <a:ext cx="2867435" cy="1631363"/>
          </a:xfrm>
          <a:custGeom>
            <a:avLst/>
            <a:gdLst>
              <a:gd name="connsiteX0" fmla="*/ 448632 w 2867434"/>
              <a:gd name="connsiteY0" fmla="*/ 1590265 h 1631363"/>
              <a:gd name="connsiteX1" fmla="*/ 2868822 w 2867434"/>
              <a:gd name="connsiteY1" fmla="*/ 743023 h 1631363"/>
              <a:gd name="connsiteX2" fmla="*/ 2868822 w 2867434"/>
              <a:gd name="connsiteY2" fmla="*/ 0 h 1631363"/>
              <a:gd name="connsiteX3" fmla="*/ 433071 w 2867434"/>
              <a:gd name="connsiteY3" fmla="*/ 0 h 1631363"/>
              <a:gd name="connsiteX4" fmla="*/ 34579 w 2867434"/>
              <a:gd name="connsiteY4" fmla="*/ 1180856 h 1631363"/>
              <a:gd name="connsiteX5" fmla="*/ 448632 w 2867434"/>
              <a:gd name="connsiteY5" fmla="*/ 1590265 h 1631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67434" h="1631363">
                <a:moveTo>
                  <a:pt x="448632" y="1590265"/>
                </a:moveTo>
                <a:lnTo>
                  <a:pt x="2868822" y="743023"/>
                </a:lnTo>
                <a:lnTo>
                  <a:pt x="2868822" y="0"/>
                </a:lnTo>
                <a:lnTo>
                  <a:pt x="433071" y="0"/>
                </a:lnTo>
                <a:lnTo>
                  <a:pt x="34579" y="1180856"/>
                </a:lnTo>
                <a:cubicBezTo>
                  <a:pt x="34642" y="1180856"/>
                  <a:pt x="-177560" y="1809496"/>
                  <a:pt x="448632" y="1590265"/>
                </a:cubicBezTo>
                <a:close/>
              </a:path>
            </a:pathLst>
          </a:custGeom>
          <a:solidFill>
            <a:srgbClr val="0070C0"/>
          </a:solidFill>
          <a:ln w="62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0EE05F3-8A89-4C8F-B87F-29F34F102897}"/>
              </a:ext>
            </a:extLst>
          </p:cNvPr>
          <p:cNvSpPr/>
          <p:nvPr/>
        </p:nvSpPr>
        <p:spPr>
          <a:xfrm>
            <a:off x="7812451" y="2416852"/>
            <a:ext cx="4373309" cy="4442328"/>
          </a:xfrm>
          <a:custGeom>
            <a:avLst/>
            <a:gdLst>
              <a:gd name="connsiteX0" fmla="*/ 1130375 w 4373308"/>
              <a:gd name="connsiteY0" fmla="*/ 328607 h 4442327"/>
              <a:gd name="connsiteX1" fmla="*/ 92263 w 4373308"/>
              <a:gd name="connsiteY1" fmla="*/ 3402095 h 4442327"/>
              <a:gd name="connsiteX2" fmla="*/ 39934 w 4373308"/>
              <a:gd name="connsiteY2" fmla="*/ 4442340 h 4442327"/>
              <a:gd name="connsiteX3" fmla="*/ 4379423 w 4373308"/>
              <a:gd name="connsiteY3" fmla="*/ 4442340 h 4442327"/>
              <a:gd name="connsiteX4" fmla="*/ 4379423 w 4373308"/>
              <a:gd name="connsiteY4" fmla="*/ 2702930 h 4442327"/>
              <a:gd name="connsiteX5" fmla="*/ 1814418 w 4373308"/>
              <a:gd name="connsiteY5" fmla="*/ 166474 h 4442327"/>
              <a:gd name="connsiteX6" fmla="*/ 1130375 w 4373308"/>
              <a:gd name="connsiteY6" fmla="*/ 328607 h 4442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73308" h="4442327">
                <a:moveTo>
                  <a:pt x="1130375" y="328607"/>
                </a:moveTo>
                <a:lnTo>
                  <a:pt x="92263" y="3402095"/>
                </a:lnTo>
                <a:cubicBezTo>
                  <a:pt x="92263" y="3402095"/>
                  <a:pt x="-74073" y="3894830"/>
                  <a:pt x="39934" y="4442340"/>
                </a:cubicBezTo>
                <a:lnTo>
                  <a:pt x="4379423" y="4442340"/>
                </a:lnTo>
                <a:lnTo>
                  <a:pt x="4379423" y="2702930"/>
                </a:lnTo>
                <a:lnTo>
                  <a:pt x="1814418" y="166474"/>
                </a:lnTo>
                <a:cubicBezTo>
                  <a:pt x="1814356" y="166537"/>
                  <a:pt x="1342641" y="-299970"/>
                  <a:pt x="1130375" y="328607"/>
                </a:cubicBezTo>
                <a:close/>
              </a:path>
            </a:pathLst>
          </a:cu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5501" t="-21155" r="-39585" b="-177"/>
            </a:stretch>
          </a:blipFill>
          <a:ln w="62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6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18">
            <a:extLst>
              <a:ext uri="{FF2B5EF4-FFF2-40B4-BE49-F238E27FC236}">
                <a16:creationId xmlns:a16="http://schemas.microsoft.com/office/drawing/2014/main" id="{C8DCDB19-E7AD-D1D6-4842-79F640FFF4D1}"/>
              </a:ext>
            </a:extLst>
          </p:cNvPr>
          <p:cNvGrpSpPr/>
          <p:nvPr userDrawn="1"/>
        </p:nvGrpSpPr>
        <p:grpSpPr>
          <a:xfrm>
            <a:off x="3794203" y="82192"/>
            <a:ext cx="8444700" cy="6853360"/>
            <a:chOff x="3742833" y="0"/>
            <a:chExt cx="8444700" cy="68533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30CA70D-12F0-8273-CBB4-9F8A8182921F}"/>
                </a:ext>
              </a:extLst>
            </p:cNvPr>
            <p:cNvSpPr/>
            <p:nvPr/>
          </p:nvSpPr>
          <p:spPr>
            <a:xfrm>
              <a:off x="7947212" y="5029889"/>
              <a:ext cx="1966377" cy="1820462"/>
            </a:xfrm>
            <a:custGeom>
              <a:avLst/>
              <a:gdLst>
                <a:gd name="connsiteX0" fmla="*/ 1582536 w 1966376"/>
                <a:gd name="connsiteY0" fmla="*/ 34053 h 1820462"/>
                <a:gd name="connsiteX1" fmla="*/ 423068 w 1966376"/>
                <a:gd name="connsiteY1" fmla="*/ 393282 h 1820462"/>
                <a:gd name="connsiteX2" fmla="*/ 31808 w 1966376"/>
                <a:gd name="connsiteY2" fmla="*/ 1128623 h 1820462"/>
                <a:gd name="connsiteX3" fmla="*/ 242203 w 1966376"/>
                <a:gd name="connsiteY3" fmla="*/ 1827139 h 1820462"/>
                <a:gd name="connsiteX4" fmla="*/ 1380200 w 1966376"/>
                <a:gd name="connsiteY4" fmla="*/ 1827139 h 1820462"/>
                <a:gd name="connsiteX5" fmla="*/ 1930786 w 1966376"/>
                <a:gd name="connsiteY5" fmla="*/ 407317 h 1820462"/>
                <a:gd name="connsiteX6" fmla="*/ 1582536 w 1966376"/>
                <a:gd name="connsiteY6" fmla="*/ 34053 h 1820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6376" h="1820462">
                  <a:moveTo>
                    <a:pt x="1582536" y="34053"/>
                  </a:moveTo>
                  <a:lnTo>
                    <a:pt x="423068" y="393282"/>
                  </a:lnTo>
                  <a:cubicBezTo>
                    <a:pt x="423068" y="393282"/>
                    <a:pt x="-137314" y="566920"/>
                    <a:pt x="31808" y="1128623"/>
                  </a:cubicBezTo>
                  <a:lnTo>
                    <a:pt x="242203" y="1827139"/>
                  </a:lnTo>
                  <a:lnTo>
                    <a:pt x="1380200" y="1827139"/>
                  </a:lnTo>
                  <a:lnTo>
                    <a:pt x="1930786" y="407317"/>
                  </a:lnTo>
                  <a:cubicBezTo>
                    <a:pt x="1930786" y="407317"/>
                    <a:pt x="2142849" y="-139586"/>
                    <a:pt x="1582536" y="34053"/>
                  </a:cubicBezTo>
                  <a:close/>
                </a:path>
              </a:pathLst>
            </a:custGeom>
            <a:solidFill>
              <a:srgbClr val="77787B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B505576-A807-7700-5128-A67C031E5B50}"/>
                </a:ext>
              </a:extLst>
            </p:cNvPr>
            <p:cNvSpPr/>
            <p:nvPr/>
          </p:nvSpPr>
          <p:spPr>
            <a:xfrm>
              <a:off x="10610263" y="4344720"/>
              <a:ext cx="1577270" cy="2508347"/>
            </a:xfrm>
            <a:custGeom>
              <a:avLst/>
              <a:gdLst>
                <a:gd name="connsiteX0" fmla="*/ 1583335 w 1577270"/>
                <a:gd name="connsiteY0" fmla="*/ 0 h 2508346"/>
                <a:gd name="connsiteX1" fmla="*/ 306094 w 1577270"/>
                <a:gd name="connsiteY1" fmla="*/ 384660 h 2508346"/>
                <a:gd name="connsiteX2" fmla="*/ 142877 w 1577270"/>
                <a:gd name="connsiteY2" fmla="*/ 984370 h 2508346"/>
                <a:gd name="connsiteX3" fmla="*/ 1557279 w 1577270"/>
                <a:gd name="connsiteY3" fmla="*/ 2512377 h 2508346"/>
                <a:gd name="connsiteX4" fmla="*/ 1583335 w 1577270"/>
                <a:gd name="connsiteY4" fmla="*/ 2512377 h 2508346"/>
                <a:gd name="connsiteX5" fmla="*/ 1583335 w 1577270"/>
                <a:gd name="connsiteY5" fmla="*/ 0 h 250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7270" h="2508346">
                  <a:moveTo>
                    <a:pt x="1583335" y="0"/>
                  </a:moveTo>
                  <a:lnTo>
                    <a:pt x="306094" y="384660"/>
                  </a:lnTo>
                  <a:cubicBezTo>
                    <a:pt x="306094" y="384660"/>
                    <a:pt x="-255679" y="553782"/>
                    <a:pt x="142877" y="984370"/>
                  </a:cubicBezTo>
                  <a:lnTo>
                    <a:pt x="1557279" y="2512377"/>
                  </a:lnTo>
                  <a:lnTo>
                    <a:pt x="1583335" y="2512377"/>
                  </a:lnTo>
                  <a:lnTo>
                    <a:pt x="158333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B807F33-E79B-9B40-917B-B6A5C933DCE8}"/>
                </a:ext>
              </a:extLst>
            </p:cNvPr>
            <p:cNvSpPr/>
            <p:nvPr/>
          </p:nvSpPr>
          <p:spPr>
            <a:xfrm>
              <a:off x="10408329" y="2697700"/>
              <a:ext cx="1778772" cy="1910790"/>
            </a:xfrm>
            <a:custGeom>
              <a:avLst/>
              <a:gdLst>
                <a:gd name="connsiteX0" fmla="*/ 476065 w 1778772"/>
                <a:gd name="connsiteY0" fmla="*/ 375268 h 1910790"/>
                <a:gd name="connsiteX1" fmla="*/ 39224 w 1778772"/>
                <a:gd name="connsiteY1" fmla="*/ 1502634 h 1910790"/>
                <a:gd name="connsiteX2" fmla="*/ 388933 w 1778772"/>
                <a:gd name="connsiteY2" fmla="*/ 1880484 h 1910790"/>
                <a:gd name="connsiteX3" fmla="*/ 1785130 w 1778772"/>
                <a:gd name="connsiteY3" fmla="*/ 1459971 h 1910790"/>
                <a:gd name="connsiteX4" fmla="*/ 1785130 w 1778772"/>
                <a:gd name="connsiteY4" fmla="*/ 253811 h 1910790"/>
                <a:gd name="connsiteX5" fmla="*/ 1234892 w 1778772"/>
                <a:gd name="connsiteY5" fmla="*/ 40428 h 1910790"/>
                <a:gd name="connsiteX6" fmla="*/ 476065 w 1778772"/>
                <a:gd name="connsiteY6" fmla="*/ 375268 h 191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772" h="1910790">
                  <a:moveTo>
                    <a:pt x="476065" y="375268"/>
                  </a:moveTo>
                  <a:lnTo>
                    <a:pt x="39224" y="1502634"/>
                  </a:lnTo>
                  <a:cubicBezTo>
                    <a:pt x="39224" y="1502634"/>
                    <a:pt x="-172770" y="2049676"/>
                    <a:pt x="388933" y="1880484"/>
                  </a:cubicBezTo>
                  <a:lnTo>
                    <a:pt x="1785130" y="1459971"/>
                  </a:lnTo>
                  <a:lnTo>
                    <a:pt x="1785130" y="253811"/>
                  </a:lnTo>
                  <a:lnTo>
                    <a:pt x="1234892" y="40428"/>
                  </a:lnTo>
                  <a:cubicBezTo>
                    <a:pt x="1235031" y="40497"/>
                    <a:pt x="688058" y="-171635"/>
                    <a:pt x="476065" y="375268"/>
                  </a:cubicBezTo>
                  <a:close/>
                </a:path>
              </a:pathLst>
            </a:custGeom>
            <a:solidFill>
              <a:srgbClr val="77787B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17A604-FED3-A640-F3FC-6CF2A122606B}"/>
                </a:ext>
              </a:extLst>
            </p:cNvPr>
            <p:cNvSpPr/>
            <p:nvPr/>
          </p:nvSpPr>
          <p:spPr>
            <a:xfrm>
              <a:off x="11332508" y="0"/>
              <a:ext cx="854644" cy="2758486"/>
            </a:xfrm>
            <a:custGeom>
              <a:avLst/>
              <a:gdLst>
                <a:gd name="connsiteX0" fmla="*/ 640064 w 854644"/>
                <a:gd name="connsiteY0" fmla="*/ 264940 h 2758486"/>
                <a:gd name="connsiteX1" fmla="*/ 40423 w 854644"/>
                <a:gd name="connsiteY1" fmla="*/ 1812124 h 2758486"/>
                <a:gd name="connsiteX2" fmla="*/ 375401 w 854644"/>
                <a:gd name="connsiteY2" fmla="*/ 2571229 h 2758486"/>
                <a:gd name="connsiteX3" fmla="*/ 861090 w 854644"/>
                <a:gd name="connsiteY3" fmla="*/ 2759529 h 2758486"/>
                <a:gd name="connsiteX4" fmla="*/ 861090 w 854644"/>
                <a:gd name="connsiteY4" fmla="*/ 0 h 2758486"/>
                <a:gd name="connsiteX5" fmla="*/ 640064 w 854644"/>
                <a:gd name="connsiteY5" fmla="*/ 264940 h 2758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4644" h="2758486">
                  <a:moveTo>
                    <a:pt x="640064" y="264940"/>
                  </a:moveTo>
                  <a:lnTo>
                    <a:pt x="40423" y="1812124"/>
                  </a:lnTo>
                  <a:cubicBezTo>
                    <a:pt x="40423" y="1812124"/>
                    <a:pt x="-171571" y="2359166"/>
                    <a:pt x="375401" y="2571229"/>
                  </a:cubicBezTo>
                  <a:lnTo>
                    <a:pt x="861090" y="2759529"/>
                  </a:lnTo>
                  <a:lnTo>
                    <a:pt x="861090" y="0"/>
                  </a:lnTo>
                  <a:cubicBezTo>
                    <a:pt x="781184" y="27446"/>
                    <a:pt x="702529" y="103739"/>
                    <a:pt x="640064" y="264940"/>
                  </a:cubicBezTo>
                  <a:close/>
                </a:path>
              </a:pathLst>
            </a:custGeom>
            <a:solidFill>
              <a:srgbClr val="0070C0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08B7BAE-A7DA-1557-67B3-5ECBADDC95A3}"/>
                </a:ext>
              </a:extLst>
            </p:cNvPr>
            <p:cNvSpPr/>
            <p:nvPr/>
          </p:nvSpPr>
          <p:spPr>
            <a:xfrm>
              <a:off x="9519465" y="5288852"/>
              <a:ext cx="2411070" cy="1563374"/>
            </a:xfrm>
            <a:custGeom>
              <a:avLst/>
              <a:gdLst>
                <a:gd name="connsiteX0" fmla="*/ 500557 w 2411069"/>
                <a:gd name="connsiteY0" fmla="*/ 277453 h 1563373"/>
                <a:gd name="connsiteX1" fmla="*/ 0 w 2411069"/>
                <a:gd name="connsiteY1" fmla="*/ 1568244 h 1563373"/>
                <a:gd name="connsiteX2" fmla="*/ 2413710 w 2411069"/>
                <a:gd name="connsiteY2" fmla="*/ 1568244 h 1563373"/>
                <a:gd name="connsiteX3" fmla="*/ 1111177 w 2411069"/>
                <a:gd name="connsiteY3" fmla="*/ 161000 h 1563373"/>
                <a:gd name="connsiteX4" fmla="*/ 500557 w 2411069"/>
                <a:gd name="connsiteY4" fmla="*/ 277453 h 1563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1069" h="1563373">
                  <a:moveTo>
                    <a:pt x="500557" y="277453"/>
                  </a:moveTo>
                  <a:lnTo>
                    <a:pt x="0" y="1568244"/>
                  </a:lnTo>
                  <a:lnTo>
                    <a:pt x="2413710" y="1568244"/>
                  </a:lnTo>
                  <a:lnTo>
                    <a:pt x="1111177" y="161000"/>
                  </a:lnTo>
                  <a:cubicBezTo>
                    <a:pt x="1111177" y="161000"/>
                    <a:pt x="712621" y="-269519"/>
                    <a:pt x="500557" y="277453"/>
                  </a:cubicBezTo>
                  <a:close/>
                </a:path>
              </a:pathLst>
            </a:custGeom>
            <a:solidFill>
              <a:srgbClr val="0070C0"/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AA9DDD8-2891-FDBB-3B72-AE640BC045F2}"/>
                </a:ext>
              </a:extLst>
            </p:cNvPr>
            <p:cNvSpPr/>
            <p:nvPr/>
          </p:nvSpPr>
          <p:spPr>
            <a:xfrm>
              <a:off x="3742833" y="5790266"/>
              <a:ext cx="4259325" cy="1063094"/>
            </a:xfrm>
            <a:custGeom>
              <a:avLst/>
              <a:gdLst>
                <a:gd name="connsiteX0" fmla="*/ 4065189 w 4259325"/>
                <a:gd name="connsiteY0" fmla="*/ 421331 h 1063094"/>
                <a:gd name="connsiteX1" fmla="*/ 3335615 w 4259325"/>
                <a:gd name="connsiteY1" fmla="*/ 33337 h 1063094"/>
                <a:gd name="connsiteX2" fmla="*/ 0 w 4259325"/>
                <a:gd name="connsiteY2" fmla="*/ 1066831 h 1063094"/>
                <a:gd name="connsiteX3" fmla="*/ 4259464 w 4259325"/>
                <a:gd name="connsiteY3" fmla="*/ 1066831 h 1063094"/>
                <a:gd name="connsiteX4" fmla="*/ 4257588 w 4259325"/>
                <a:gd name="connsiteY4" fmla="*/ 1060230 h 1063094"/>
                <a:gd name="connsiteX5" fmla="*/ 4065189 w 4259325"/>
                <a:gd name="connsiteY5" fmla="*/ 421331 h 106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9325" h="1063094">
                  <a:moveTo>
                    <a:pt x="4065189" y="421331"/>
                  </a:moveTo>
                  <a:cubicBezTo>
                    <a:pt x="4065189" y="421331"/>
                    <a:pt x="3895997" y="-140372"/>
                    <a:pt x="3335615" y="33337"/>
                  </a:cubicBezTo>
                  <a:lnTo>
                    <a:pt x="0" y="1066831"/>
                  </a:lnTo>
                  <a:lnTo>
                    <a:pt x="4259464" y="1066831"/>
                  </a:lnTo>
                  <a:cubicBezTo>
                    <a:pt x="4258839" y="1064607"/>
                    <a:pt x="4258214" y="1062453"/>
                    <a:pt x="4257588" y="1060230"/>
                  </a:cubicBezTo>
                  <a:lnTo>
                    <a:pt x="4065189" y="42133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1300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E727DF-A4B8-554F-5815-98FCD5D006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9634" y="6043641"/>
            <a:ext cx="2257868" cy="62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8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0570-76E7-4655-8FA9-C20D8BAE804D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9690-D182-4EA5-9DB8-A572190D66D8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1EFF12-3EA5-2313-085B-84F1059ED4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9634" y="6043641"/>
            <a:ext cx="2257868" cy="62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20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AA90570-76E7-4655-8FA9-C20D8BAE804D}" type="datetimeFigureOut">
              <a:rPr lang="en-US" smtClean="0"/>
              <a:pPr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D719690-D182-4EA5-9DB8-A572190D6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13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11" r:id="rId3"/>
    <p:sldLayoutId id="2147483710" r:id="rId4"/>
    <p:sldLayoutId id="2147483708" r:id="rId5"/>
    <p:sldLayoutId id="2147483709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1525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1525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1525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1525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1525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hyperlink" Target="mailto:Holly.McCuistion@kimley-horn.com" TargetMode="External"/><Relationship Id="rId4" Type="http://schemas.openxmlformats.org/officeDocument/2006/relationships/hyperlink" Target="mailto:Brandon.forsythe@kimley-horn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88650-55E9-4814-A05A-F37773871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6645" y="4155153"/>
            <a:ext cx="6755000" cy="1452545"/>
          </a:xfrm>
        </p:spPr>
        <p:txBody>
          <a:bodyPr/>
          <a:lstStyle/>
          <a:p>
            <a:r>
              <a:rPr lang="en-US" sz="4800" dirty="0"/>
              <a:t>Impact Fee Work Session:</a:t>
            </a:r>
            <a:br>
              <a:rPr lang="en-US" sz="4800" dirty="0"/>
            </a:br>
            <a:r>
              <a:rPr lang="en-US" sz="3600" dirty="0"/>
              <a:t>LUA and Project Plans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8D5E51-FBE4-456E-9546-37BACFAB02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0279" y="5607698"/>
            <a:ext cx="5895791" cy="979714"/>
          </a:xfrm>
        </p:spPr>
        <p:txBody>
          <a:bodyPr>
            <a:normAutofit/>
          </a:bodyPr>
          <a:lstStyle/>
          <a:p>
            <a:r>
              <a:rPr lang="en-US" dirty="0"/>
              <a:t>July 15th, 2024</a:t>
            </a:r>
          </a:p>
          <a:p>
            <a:endParaRPr lang="en-US" dirty="0"/>
          </a:p>
        </p:txBody>
      </p:sp>
      <p:sp>
        <p:nvSpPr>
          <p:cNvPr id="4" name="Content Placeholder 22">
            <a:extLst>
              <a:ext uri="{FF2B5EF4-FFF2-40B4-BE49-F238E27FC236}">
                <a16:creationId xmlns:a16="http://schemas.microsoft.com/office/drawing/2014/main" id="{58D1B261-7B40-EB33-4FF9-F1363C154C22}"/>
              </a:ext>
            </a:extLst>
          </p:cNvPr>
          <p:cNvSpPr txBox="1">
            <a:spLocks/>
          </p:cNvSpPr>
          <p:nvPr/>
        </p:nvSpPr>
        <p:spPr>
          <a:xfrm>
            <a:off x="5147565" y="5927038"/>
            <a:ext cx="6266793" cy="8121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5152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152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152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152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152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 dirty="0"/>
              <a:t>Brandon Forsythe, PE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 dirty="0"/>
              <a:t>Holly Deters, PE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423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0CF5B-91F0-12A4-60B5-E716C699E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Impact Fee </a:t>
            </a:r>
            <a:br>
              <a:rPr lang="en-US" dirty="0"/>
            </a:br>
            <a:r>
              <a:rPr lang="en-US" dirty="0"/>
              <a:t>Project Plan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E727F4-11AC-93B1-5AC2-3117EAFC4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6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819C5-AFA8-6CDC-78DB-8DF44F13B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A36A3-C4D1-28B6-D711-778E2974F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0"/>
            <a:ext cx="10598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7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819C5-AFA8-6CDC-78DB-8DF44F13B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CC9178-FC9A-F60E-00D8-73FF8379F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31" y="0"/>
            <a:ext cx="11007538" cy="850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22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0CF5B-91F0-12A4-60B5-E716C699E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Wastewater Impact Fee Project Plan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BC6161-D04A-D78C-8E65-AF74AEBDBC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47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82B4F-F771-C55E-AE7B-B9CD85C3A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92128A-7872-776A-CAB8-B9A13D932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36" y="0"/>
            <a:ext cx="10598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08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82B4F-F771-C55E-AE7B-B9CD85C3A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D666C7-85C9-B7DD-2C25-09FBC0070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48" y="0"/>
            <a:ext cx="10714504" cy="827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08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E6D07-6136-44C9-A542-24672202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40572-88EC-454D-AC02-766D1F99E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8142838" cy="4486275"/>
          </a:xfrm>
        </p:spPr>
        <p:txBody>
          <a:bodyPr>
            <a:normAutofit/>
          </a:bodyPr>
          <a:lstStyle/>
          <a:p>
            <a:pPr marL="228600" lvl="1">
              <a:spcBef>
                <a:spcPts val="1000"/>
              </a:spcBef>
            </a:pPr>
            <a:r>
              <a:rPr lang="en-US" sz="2800" dirty="0"/>
              <a:t>Publish notice of Public Hearing on LUA and CIP (30 days before Public Hearing)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CIAC file written comments on Proposed LUA and CIP by August 2</a:t>
            </a:r>
            <a:r>
              <a:rPr lang="en-US" sz="2800" baseline="30000" dirty="0"/>
              <a:t>nd</a:t>
            </a:r>
            <a:r>
              <a:rPr lang="en-US" sz="2800" dirty="0"/>
              <a:t> 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Public Hearing on LUA and CIP 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Develop Max Fee based on LUA and CIP 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Present proposed Impact Fees to CIAC at August CIAC meeting</a:t>
            </a:r>
          </a:p>
        </p:txBody>
      </p:sp>
    </p:spTree>
    <p:extLst>
      <p:ext uri="{BB962C8B-B14F-4D97-AF65-F5344CB8AC3E}">
        <p14:creationId xmlns:p14="http://schemas.microsoft.com/office/powerpoint/2010/main" val="4117138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3277A-D523-4A94-A21C-DFF16EA3C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Questions?</a:t>
            </a:r>
          </a:p>
        </p:txBody>
      </p:sp>
      <p:pic>
        <p:nvPicPr>
          <p:cNvPr id="16" name="Content Placeholder 6" descr="Questions">
            <a:extLst>
              <a:ext uri="{FF2B5EF4-FFF2-40B4-BE49-F238E27FC236}">
                <a16:creationId xmlns:a16="http://schemas.microsoft.com/office/drawing/2014/main" id="{F0CEBC0F-61E4-3C65-C4A5-C6317CA588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9634" y="1690688"/>
            <a:ext cx="4259318" cy="4259318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8C323A38-57F5-371E-784E-EF79C47DE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38952" y="3229304"/>
            <a:ext cx="626679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Brandon Forsythe</a:t>
            </a:r>
          </a:p>
          <a:p>
            <a:pPr lvl="1"/>
            <a:r>
              <a:rPr lang="en-US" dirty="0">
                <a:solidFill>
                  <a:schemeClr val="bg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Brandon.Forsythe@kimley-horn.com</a:t>
            </a:r>
            <a:endParaRPr lang="en-US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dirty="0"/>
              <a:t>Holly Deters</a:t>
            </a:r>
          </a:p>
          <a:p>
            <a:pPr lvl="1"/>
            <a:r>
              <a:rPr lang="en-US" dirty="0">
                <a:solidFill>
                  <a:schemeClr val="bg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Holly.Deters@kimley-horn.com</a:t>
            </a:r>
            <a:endParaRPr lang="en-US" dirty="0">
              <a:solidFill>
                <a:schemeClr val="bg2"/>
              </a:solidFill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47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4F3FCC-E270-4906-A966-CF11058E2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br>
              <a:rPr lang="en-US" dirty="0"/>
            </a:br>
            <a:r>
              <a:rPr lang="en-US" dirty="0"/>
              <a:t>Outline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6DEF4EDC-D585-6F8C-2DD9-BA1EB69A63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693978"/>
              </p:ext>
            </p:extLst>
          </p:nvPr>
        </p:nvGraphicFramePr>
        <p:xfrm>
          <a:off x="838200" y="1690688"/>
          <a:ext cx="9686731" cy="4605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222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4F3FCC-E270-4906-A966-CF11058E2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Outline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6DEF4EDC-D585-6F8C-2DD9-BA1EB69A63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7252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2840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BB1674-9EAF-336A-71A7-EDDEB42182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71925" y="1429969"/>
            <a:ext cx="8088633" cy="52338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01D6BD-1B63-4DB6-93E9-3FE2C676C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 Use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F8169-90D2-45AE-AD13-1C6B107E5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28" y="1690688"/>
            <a:ext cx="3435897" cy="469333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Coordinate with the Future Land Use Plan</a:t>
            </a:r>
          </a:p>
          <a:p>
            <a:pPr lvl="1"/>
            <a:r>
              <a:rPr lang="en-US" dirty="0"/>
              <a:t>Josephine 2023 Comprehensive Plan</a:t>
            </a:r>
          </a:p>
          <a:p>
            <a:r>
              <a:rPr lang="en-US" dirty="0"/>
              <a:t>Establish infrastructure demands used in Master Plans</a:t>
            </a:r>
          </a:p>
          <a:p>
            <a:pPr lvl="1"/>
            <a:r>
              <a:rPr lang="en-US" dirty="0"/>
              <a:t>Josephine Master Plans (March 2024)</a:t>
            </a:r>
          </a:p>
        </p:txBody>
      </p:sp>
    </p:spTree>
    <p:extLst>
      <p:ext uri="{BB962C8B-B14F-4D97-AF65-F5344CB8AC3E}">
        <p14:creationId xmlns:p14="http://schemas.microsoft.com/office/powerpoint/2010/main" val="166401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03DCD-3733-1FE5-4971-6A64EDCE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Josephine LUA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B148ADF-DA59-0579-7E2A-AAC74FAED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5724" y="1690688"/>
            <a:ext cx="5157787" cy="823912"/>
          </a:xfrm>
        </p:spPr>
        <p:txBody>
          <a:bodyPr/>
          <a:lstStyle/>
          <a:p>
            <a:r>
              <a:rPr lang="en-US" dirty="0"/>
              <a:t>Water and Wastewater Growth Projections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CF5BF13-2B8A-E865-DFD9-35E35A77A2D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11547052"/>
              </p:ext>
            </p:extLst>
          </p:nvPr>
        </p:nvGraphicFramePr>
        <p:xfrm>
          <a:off x="6285724" y="2514600"/>
          <a:ext cx="5157785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0859">
                  <a:extLst>
                    <a:ext uri="{9D8B030D-6E8A-4147-A177-3AD203B41FA5}">
                      <a16:colId xmlns:a16="http://schemas.microsoft.com/office/drawing/2014/main" val="1255636569"/>
                    </a:ext>
                  </a:extLst>
                </a:gridCol>
                <a:gridCol w="1993463">
                  <a:extLst>
                    <a:ext uri="{9D8B030D-6E8A-4147-A177-3AD203B41FA5}">
                      <a16:colId xmlns:a16="http://schemas.microsoft.com/office/drawing/2014/main" val="3852244255"/>
                    </a:ext>
                  </a:extLst>
                </a:gridCol>
                <a:gridCol w="1993463">
                  <a:extLst>
                    <a:ext uri="{9D8B030D-6E8A-4147-A177-3AD203B41FA5}">
                      <a16:colId xmlns:a16="http://schemas.microsoft.com/office/drawing/2014/main" val="363279311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i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ETJ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dirty="0">
                          <a:effectLst/>
                        </a:rPr>
                        <a:t>Residential Connections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dirty="0">
                          <a:effectLst/>
                        </a:rPr>
                        <a:t>Non-Residential Acres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42396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b="0" i="1" u="sng" dirty="0">
                          <a:effectLst/>
                        </a:rPr>
                        <a:t>Water Growth</a:t>
                      </a:r>
                      <a:endParaRPr lang="en-US" sz="1600" b="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u="sng" dirty="0">
                          <a:effectLst/>
                        </a:rPr>
                        <a:t>8,502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u="sng" dirty="0">
                          <a:effectLst/>
                        </a:rPr>
                        <a:t>109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381166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b="0" i="1" u="sng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Wastewater Growth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u="sng" dirty="0">
                          <a:effectLst/>
                        </a:rPr>
                        <a:t>9,644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u="sng" dirty="0">
                          <a:effectLst/>
                        </a:rPr>
                        <a:t>109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1448440"/>
                  </a:ext>
                </a:extLst>
              </a:tr>
            </a:tbl>
          </a:graphicData>
        </a:graphic>
      </p:graphicFrame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48BA85F-9F1C-28BE-5046-213DB37F07C1}"/>
              </a:ext>
            </a:extLst>
          </p:cNvPr>
          <p:cNvSpPr txBox="1">
            <a:spLocks/>
          </p:cNvSpPr>
          <p:nvPr/>
        </p:nvSpPr>
        <p:spPr>
          <a:xfrm>
            <a:off x="216581" y="1941133"/>
            <a:ext cx="4413915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5152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>
                <a:solidFill>
                  <a:srgbClr val="5152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indent="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>
                <a:solidFill>
                  <a:srgbClr val="5152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indent="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rgbClr val="5152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indent="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rgbClr val="51525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indent="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en-US" dirty="0"/>
              <a:t>Roadway Growth Projections</a:t>
            </a:r>
          </a:p>
          <a:p>
            <a:endParaRPr lang="en-US" dirty="0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671F21E-01CB-4ABF-D45F-EAE6E46FA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017568"/>
              </p:ext>
            </p:extLst>
          </p:nvPr>
        </p:nvGraphicFramePr>
        <p:xfrm>
          <a:off x="214679" y="2514600"/>
          <a:ext cx="5691598" cy="14975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3164">
                  <a:extLst>
                    <a:ext uri="{9D8B030D-6E8A-4147-A177-3AD203B41FA5}">
                      <a16:colId xmlns:a16="http://schemas.microsoft.com/office/drawing/2014/main" val="3493637459"/>
                    </a:ext>
                  </a:extLst>
                </a:gridCol>
                <a:gridCol w="992883">
                  <a:extLst>
                    <a:ext uri="{9D8B030D-6E8A-4147-A177-3AD203B41FA5}">
                      <a16:colId xmlns:a16="http://schemas.microsoft.com/office/drawing/2014/main" val="1022338041"/>
                    </a:ext>
                  </a:extLst>
                </a:gridCol>
                <a:gridCol w="951722">
                  <a:extLst>
                    <a:ext uri="{9D8B030D-6E8A-4147-A177-3AD203B41FA5}">
                      <a16:colId xmlns:a16="http://schemas.microsoft.com/office/drawing/2014/main" val="904053536"/>
                    </a:ext>
                  </a:extLst>
                </a:gridCol>
                <a:gridCol w="905069">
                  <a:extLst>
                    <a:ext uri="{9D8B030D-6E8A-4147-A177-3AD203B41FA5}">
                      <a16:colId xmlns:a16="http://schemas.microsoft.com/office/drawing/2014/main" val="2052292150"/>
                    </a:ext>
                  </a:extLst>
                </a:gridCol>
                <a:gridCol w="951723">
                  <a:extLst>
                    <a:ext uri="{9D8B030D-6E8A-4147-A177-3AD203B41FA5}">
                      <a16:colId xmlns:a16="http://schemas.microsoft.com/office/drawing/2014/main" val="4293601740"/>
                    </a:ext>
                  </a:extLst>
                </a:gridCol>
                <a:gridCol w="1017037">
                  <a:extLst>
                    <a:ext uri="{9D8B030D-6E8A-4147-A177-3AD203B41FA5}">
                      <a16:colId xmlns:a16="http://schemas.microsoft.com/office/drawing/2014/main" val="3893130476"/>
                    </a:ext>
                  </a:extLst>
                </a:gridCol>
              </a:tblGrid>
              <a:tr h="508518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i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City Limits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dirty="0">
                          <a:effectLst/>
                        </a:rPr>
                        <a:t>Residential Units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dirty="0">
                          <a:effectLst/>
                        </a:rPr>
                        <a:t>Non-Residential Square Feet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737798"/>
                  </a:ext>
                </a:extLst>
              </a:tr>
              <a:tr h="5206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Single-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Family</a:t>
                      </a:r>
                      <a:endParaRPr lang="en-US" sz="1600" b="1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Multi-Family</a:t>
                      </a:r>
                      <a:endParaRPr lang="en-US" sz="1600" b="1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b="1">
                          <a:effectLst/>
                        </a:rPr>
                        <a:t>Basic</a:t>
                      </a:r>
                      <a:endParaRPr lang="en-US" sz="1600" b="1" i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Service</a:t>
                      </a:r>
                      <a:endParaRPr lang="en-US" sz="1600" b="1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Retail</a:t>
                      </a:r>
                      <a:endParaRPr lang="en-US" sz="1600" b="1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4214868"/>
                  </a:ext>
                </a:extLst>
              </a:tr>
              <a:tr h="46838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b="0" u="sng" dirty="0">
                          <a:effectLst/>
                        </a:rPr>
                        <a:t>Growth</a:t>
                      </a:r>
                      <a:endParaRPr lang="en-US" sz="1600" b="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u="sng" dirty="0">
                          <a:effectLst/>
                        </a:rPr>
                        <a:t>1,477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u="sng" dirty="0">
                          <a:effectLst/>
                        </a:rPr>
                        <a:t>1,004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u="sng" dirty="0">
                          <a:effectLst/>
                        </a:rPr>
                        <a:t>182,000 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u="sng" dirty="0">
                          <a:effectLst/>
                        </a:rPr>
                        <a:t> 865,000 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  <a:tab pos="457200" algn="l"/>
                        </a:tabLst>
                      </a:pPr>
                      <a:r>
                        <a:rPr lang="en-US" sz="1600" u="sng" dirty="0">
                          <a:effectLst/>
                        </a:rPr>
                        <a:t> 1,072,000 </a:t>
                      </a:r>
                      <a:endParaRPr lang="en-US" sz="16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6885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5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4F3FCC-E270-4906-A966-CF11058E2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Outline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6DEF4EDC-D585-6F8C-2DD9-BA1EB69A63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97565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0576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0CF5B-91F0-12A4-60B5-E716C699E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Roadway Impact Fee </a:t>
            </a:r>
            <a:br>
              <a:rPr lang="en-US" dirty="0"/>
            </a:br>
            <a:r>
              <a:rPr lang="en-US" dirty="0"/>
              <a:t>Project Plan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FD6E95-A5A9-AF98-AA2B-30B472750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287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819C5-AFA8-6CDC-78DB-8DF44F13B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64A5A1-8BF7-CB17-0B24-43ACF6790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16" y="0"/>
            <a:ext cx="8877669" cy="685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2505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819C5-AFA8-6CDC-78DB-8DF44F13B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FF3860-6324-563F-C367-0DAFC3FF1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16" y="1189501"/>
            <a:ext cx="10932367" cy="447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43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imley-Horn Brand Colors">
      <a:dk1>
        <a:srgbClr val="A20C33"/>
      </a:dk1>
      <a:lt1>
        <a:srgbClr val="FFFFFF"/>
      </a:lt1>
      <a:dk2>
        <a:srgbClr val="77787B"/>
      </a:dk2>
      <a:lt2>
        <a:srgbClr val="00617F"/>
      </a:lt2>
      <a:accent1>
        <a:srgbClr val="42859E"/>
      </a:accent1>
      <a:accent2>
        <a:srgbClr val="82ABBC"/>
      </a:accent2>
      <a:accent3>
        <a:srgbClr val="EA7600"/>
      </a:accent3>
      <a:accent4>
        <a:srgbClr val="FFC000"/>
      </a:accent4>
      <a:accent5>
        <a:srgbClr val="B7BF10"/>
      </a:accent5>
      <a:accent6>
        <a:srgbClr val="582C83"/>
      </a:accent6>
      <a:hlink>
        <a:srgbClr val="E6E7E8"/>
      </a:hlink>
      <a:folHlink>
        <a:srgbClr val="40404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233</Words>
  <Application>Microsoft Office PowerPoint</Application>
  <PresentationFormat>Widescreen</PresentationFormat>
  <Paragraphs>68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Arial Narrow</vt:lpstr>
      <vt:lpstr>Calibri</vt:lpstr>
      <vt:lpstr>Office Theme</vt:lpstr>
      <vt:lpstr>Impact Fee Work Session: LUA and Project Plans</vt:lpstr>
      <vt:lpstr> Outline</vt:lpstr>
      <vt:lpstr> Outline</vt:lpstr>
      <vt:lpstr>Land Use Assumptions</vt:lpstr>
      <vt:lpstr>Josephine LUA</vt:lpstr>
      <vt:lpstr> Outline</vt:lpstr>
      <vt:lpstr>Roadway Impact Fee  Project Plan</vt:lpstr>
      <vt:lpstr>PowerPoint Presentation</vt:lpstr>
      <vt:lpstr>PowerPoint Presentation</vt:lpstr>
      <vt:lpstr>Water Impact Fee  Project Plan</vt:lpstr>
      <vt:lpstr>PowerPoint Presentation</vt:lpstr>
      <vt:lpstr>PowerPoint Presentation</vt:lpstr>
      <vt:lpstr>Wastewater Impact Fee Project Plan</vt:lpstr>
      <vt:lpstr>PowerPoint Presentation</vt:lpstr>
      <vt:lpstr>PowerPoint Presentation</vt:lpstr>
      <vt:lpstr>Next Steps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Callister, Lisa</dc:creator>
  <cp:lastModifiedBy>Deters, Holly (McCuistion)</cp:lastModifiedBy>
  <cp:revision>123</cp:revision>
  <cp:lastPrinted>2024-06-17T17:49:15Z</cp:lastPrinted>
  <dcterms:created xsi:type="dcterms:W3CDTF">2020-08-19T18:25:17Z</dcterms:created>
  <dcterms:modified xsi:type="dcterms:W3CDTF">2024-07-10T15:46:14Z</dcterms:modified>
</cp:coreProperties>
</file>